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88" r:id="rId4"/>
    <p:sldId id="279" r:id="rId5"/>
    <p:sldId id="291" r:id="rId6"/>
    <p:sldId id="305" r:id="rId7"/>
    <p:sldId id="283" r:id="rId8"/>
    <p:sldId id="290" r:id="rId9"/>
    <p:sldId id="286" r:id="rId10"/>
    <p:sldId id="297" r:id="rId11"/>
    <p:sldId id="285" r:id="rId12"/>
    <p:sldId id="295" r:id="rId13"/>
    <p:sldId id="296" r:id="rId14"/>
    <p:sldId id="299" r:id="rId15"/>
    <p:sldId id="301" r:id="rId16"/>
    <p:sldId id="302" r:id="rId17"/>
    <p:sldId id="303" r:id="rId18"/>
    <p:sldId id="306" r:id="rId19"/>
    <p:sldId id="30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DFDFD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88060"/>
  </p:normalViewPr>
  <p:slideViewPr>
    <p:cSldViewPr snapToGrid="0" snapToObjects="1">
      <p:cViewPr varScale="1">
        <p:scale>
          <a:sx n="98" d="100"/>
          <a:sy n="98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F6879-5E89-974B-80FC-8E7C71748F6D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9648A-6A78-0D45-A8EA-417835031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53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9648A-6A78-0D45-A8EA-4178350311F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868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9648A-6A78-0D45-A8EA-4178350311F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342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B3D12-6CA4-5044-91AB-759E6429C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ECF56D-1095-2D47-8C44-0964ABEC2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63356A-2828-004E-AD81-F2FEB9B7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D7C8B0-FBE3-DD4C-B9EB-490D5271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D5C123-610A-714C-BA59-A8C221E6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17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E74EB-97ED-8646-98A1-F9E75B9C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659E66-891F-074F-A8D6-C29CEAD5B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47C99A-222F-234E-BD26-A52CDAE8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6A6E6C-9C79-EE43-9CCD-40744E3C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F28B60-0845-F948-BFB2-A75A4AB6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730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F0F3FC-95DC-C442-AE0F-DF3BE31257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0767D7-8B11-7749-946B-91D5AF08C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80867F-FB4B-D042-B685-901D2C73D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0E774C-3D36-9149-B6FD-88EAE270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6F53F4-87F4-C241-8C8C-0A8246CB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05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1519A-6432-2041-BEA8-9EF34B79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661C53-5C8C-E04B-B22C-E93D83A4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9124A7-E1E2-7C48-A32D-675537F11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9DD4AB-5709-6248-85E9-BBB4C2E4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9AFF22-2731-4A4C-BADF-BBEE2277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766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32658-402B-E04A-83B7-F69F2972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A5CC57-81BF-414B-A3F6-1F78AB739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FDED23-FFCD-F44D-8E9C-A7D78F81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0BB464-2A56-B444-941D-B4043249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147FB4-C411-3042-8ECE-ABDFDFB7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89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6DC79-7C3F-6545-9F9C-11B58F83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72BEA9-4328-6247-9458-9328D4BB7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6DABAA-0DA1-844E-860F-4953E58D6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9DBFC8-BBBA-724D-8137-693DA0AB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CB2591-2F70-4948-BBF9-1806FE774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005793-50C8-C942-980C-CB43E1E6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958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2CD9C-0DCE-9C44-BD7C-97052F30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3FDE1C-D215-F243-993C-AAC689D0E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E8C3E7-DE6A-CB4B-B6D7-627167C23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799D2D1-DCD5-464A-B37C-B360182026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B0087ED-3EFE-9741-9D34-A48A14DF0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1489953-222D-AB4F-9DF9-C08B7BFD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DD7F68-EE05-1E47-BB80-7E208D081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B99756C-6D9A-B543-9914-AC6E895B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54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01DB1-91C8-B542-9CCE-E4930A5D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89ADE4-73F2-8F44-A1F8-2C212C228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20232D3-FB4F-F647-B036-D5DBF9E9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3BE35AD-5970-3942-A7A4-DA3F5325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506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1DB25E5-DCA0-9B4D-8A12-1F3CB16B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42D232F-D041-1940-9F83-35ABD43B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4B3E55-65FD-474A-A51E-31D5A5C4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71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508B2-B511-154D-904B-BA9902C5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7FA73-13C5-8945-AB76-E92416D0A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09CFEB-D8CC-DD43-934A-1CAFD73B1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1529180-0B2D-B64A-B4AB-D010BA0A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88B6AA-CE8A-2942-AFD3-2DC550CE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286107-5EDE-7C4E-8725-D548B9A1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744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3F0F6-AC3C-D34A-8518-A58828B7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F4131A1-0C59-884B-8013-435657536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EDF564-B9DF-6641-B877-8FE209498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D3A271-12BA-8449-8EBF-524EDD35D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878876-91CD-C542-BF1C-D194EB5E8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61A428-0CE7-6A47-AB09-6FC13381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96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1C9991-D318-CB46-8756-284AD5B1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CE2805-F9FA-2646-A60D-31A4E46AB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F8FF7E-B18E-7D44-A407-B53B6FFD9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B0545-11FD-EA4D-A396-A8563A9566B4}" type="datetimeFigureOut">
              <a:rPr lang="pt-BR" smtClean="0"/>
              <a:t>27/07/2019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502D81-31D4-5244-B028-CC29AD900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CDAFA5-5882-634F-9D27-E7FDEB6A7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E32CF-F4A8-AF4E-84AC-2E5336E18E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56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55.png"/><Relationship Id="rId26" Type="http://schemas.openxmlformats.org/officeDocument/2006/relationships/image" Target="../media/image9.png"/><Relationship Id="rId39" Type="http://schemas.openxmlformats.org/officeDocument/2006/relationships/image" Target="../media/image23.svg"/><Relationship Id="rId21" Type="http://schemas.openxmlformats.org/officeDocument/2006/relationships/image" Target="../media/image58.png"/><Relationship Id="rId34" Type="http://schemas.openxmlformats.org/officeDocument/2006/relationships/image" Target="../media/image43.png"/><Relationship Id="rId42" Type="http://schemas.openxmlformats.org/officeDocument/2006/relationships/image" Target="../media/image26.png"/><Relationship Id="rId7" Type="http://schemas.openxmlformats.org/officeDocument/2006/relationships/image" Target="../media/image32.svg"/><Relationship Id="rId2" Type="http://schemas.openxmlformats.org/officeDocument/2006/relationships/image" Target="../media/image28.jpg"/><Relationship Id="rId16" Type="http://schemas.openxmlformats.org/officeDocument/2006/relationships/image" Target="../media/image51.png"/><Relationship Id="rId29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24" Type="http://schemas.openxmlformats.org/officeDocument/2006/relationships/image" Target="../media/image7.png"/><Relationship Id="rId32" Type="http://schemas.openxmlformats.org/officeDocument/2006/relationships/image" Target="../media/image59.png"/><Relationship Id="rId37" Type="http://schemas.openxmlformats.org/officeDocument/2006/relationships/image" Target="../media/image21.svg"/><Relationship Id="rId40" Type="http://schemas.openxmlformats.org/officeDocument/2006/relationships/image" Target="../media/image24.png"/><Relationship Id="rId45" Type="http://schemas.openxmlformats.org/officeDocument/2006/relationships/image" Target="../media/image17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6.png"/><Relationship Id="rId28" Type="http://schemas.openxmlformats.org/officeDocument/2006/relationships/image" Target="../media/image11.png"/><Relationship Id="rId36" Type="http://schemas.openxmlformats.org/officeDocument/2006/relationships/image" Target="../media/image20.png"/><Relationship Id="rId10" Type="http://schemas.openxmlformats.org/officeDocument/2006/relationships/image" Target="../media/image35.png"/><Relationship Id="rId19" Type="http://schemas.openxmlformats.org/officeDocument/2006/relationships/image" Target="../media/image56.png"/><Relationship Id="rId31" Type="http://schemas.openxmlformats.org/officeDocument/2006/relationships/image" Target="../media/image14.svg"/><Relationship Id="rId44" Type="http://schemas.openxmlformats.org/officeDocument/2006/relationships/image" Target="../media/image16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19.png"/><Relationship Id="rId27" Type="http://schemas.openxmlformats.org/officeDocument/2006/relationships/image" Target="../media/image10.svg"/><Relationship Id="rId30" Type="http://schemas.openxmlformats.org/officeDocument/2006/relationships/image" Target="../media/image13.png"/><Relationship Id="rId35" Type="http://schemas.openxmlformats.org/officeDocument/2006/relationships/image" Target="../media/image44.svg"/><Relationship Id="rId43" Type="http://schemas.openxmlformats.org/officeDocument/2006/relationships/image" Target="../media/image27.svg"/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12" Type="http://schemas.openxmlformats.org/officeDocument/2006/relationships/image" Target="../media/image37.png"/><Relationship Id="rId17" Type="http://schemas.openxmlformats.org/officeDocument/2006/relationships/image" Target="../media/image52.svg"/><Relationship Id="rId25" Type="http://schemas.openxmlformats.org/officeDocument/2006/relationships/image" Target="../media/image8.svg"/><Relationship Id="rId33" Type="http://schemas.openxmlformats.org/officeDocument/2006/relationships/image" Target="../media/image60.svg"/><Relationship Id="rId38" Type="http://schemas.openxmlformats.org/officeDocument/2006/relationships/image" Target="../media/image22.png"/><Relationship Id="rId20" Type="http://schemas.openxmlformats.org/officeDocument/2006/relationships/image" Target="../media/image57.png"/><Relationship Id="rId41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6.png"/><Relationship Id="rId21" Type="http://schemas.openxmlformats.org/officeDocument/2006/relationships/image" Target="../media/image1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4.png"/><Relationship Id="rId2" Type="http://schemas.openxmlformats.org/officeDocument/2006/relationships/image" Target="../media/image61.jp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22.png"/><Relationship Id="rId10" Type="http://schemas.openxmlformats.org/officeDocument/2006/relationships/image" Target="../media/image13.png"/><Relationship Id="rId19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21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6.png"/><Relationship Id="rId21" Type="http://schemas.openxmlformats.org/officeDocument/2006/relationships/image" Target="../media/image1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4.png"/><Relationship Id="rId2" Type="http://schemas.openxmlformats.org/officeDocument/2006/relationships/image" Target="../media/image62.tiff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22.png"/><Relationship Id="rId10" Type="http://schemas.openxmlformats.org/officeDocument/2006/relationships/image" Target="../media/image13.png"/><Relationship Id="rId19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21.svg"/><Relationship Id="rId22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4.png"/><Relationship Id="rId3" Type="http://schemas.openxmlformats.org/officeDocument/2006/relationships/image" Target="../media/image46.jpeg"/><Relationship Id="rId21" Type="http://schemas.openxmlformats.org/officeDocument/2006/relationships/image" Target="../media/image27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23.svg"/><Relationship Id="rId2" Type="http://schemas.openxmlformats.org/officeDocument/2006/relationships/image" Target="../media/image63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1.svg"/><Relationship Id="rId23" Type="http://schemas.openxmlformats.org/officeDocument/2006/relationships/image" Target="../media/image17.svg"/><Relationship Id="rId10" Type="http://schemas.openxmlformats.org/officeDocument/2006/relationships/image" Target="../media/image12.svg"/><Relationship Id="rId19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20.png"/><Relationship Id="rId2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18" Type="http://schemas.openxmlformats.org/officeDocument/2006/relationships/image" Target="../media/image21.svg"/><Relationship Id="rId26" Type="http://schemas.openxmlformats.org/officeDocument/2006/relationships/image" Target="../media/image17.sv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55.png"/><Relationship Id="rId17" Type="http://schemas.openxmlformats.org/officeDocument/2006/relationships/image" Target="../media/image20.png"/><Relationship Id="rId25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46.jpe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15.png"/><Relationship Id="rId24" Type="http://schemas.openxmlformats.org/officeDocument/2006/relationships/image" Target="../media/image27.svg"/><Relationship Id="rId5" Type="http://schemas.openxmlformats.org/officeDocument/2006/relationships/image" Target="../media/image64.png"/><Relationship Id="rId15" Type="http://schemas.openxmlformats.org/officeDocument/2006/relationships/image" Target="../media/image58.png"/><Relationship Id="rId23" Type="http://schemas.openxmlformats.org/officeDocument/2006/relationships/image" Target="../media/image26.png"/><Relationship Id="rId10" Type="http://schemas.openxmlformats.org/officeDocument/2006/relationships/image" Target="../media/image14.svg"/><Relationship Id="rId19" Type="http://schemas.openxmlformats.org/officeDocument/2006/relationships/image" Target="../media/image22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57.png"/><Relationship Id="rId22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18" Type="http://schemas.openxmlformats.org/officeDocument/2006/relationships/image" Target="../media/image21.svg"/><Relationship Id="rId26" Type="http://schemas.openxmlformats.org/officeDocument/2006/relationships/image" Target="../media/image17.sv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55.png"/><Relationship Id="rId17" Type="http://schemas.openxmlformats.org/officeDocument/2006/relationships/image" Target="../media/image20.png"/><Relationship Id="rId25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5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15.png"/><Relationship Id="rId24" Type="http://schemas.openxmlformats.org/officeDocument/2006/relationships/image" Target="../media/image27.svg"/><Relationship Id="rId5" Type="http://schemas.openxmlformats.org/officeDocument/2006/relationships/image" Target="../media/image64.png"/><Relationship Id="rId15" Type="http://schemas.openxmlformats.org/officeDocument/2006/relationships/image" Target="../media/image58.png"/><Relationship Id="rId23" Type="http://schemas.openxmlformats.org/officeDocument/2006/relationships/image" Target="../media/image26.png"/><Relationship Id="rId10" Type="http://schemas.openxmlformats.org/officeDocument/2006/relationships/image" Target="../media/image14.svg"/><Relationship Id="rId19" Type="http://schemas.openxmlformats.org/officeDocument/2006/relationships/image" Target="../media/image22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57.png"/><Relationship Id="rId22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15.png"/><Relationship Id="rId18" Type="http://schemas.openxmlformats.org/officeDocument/2006/relationships/image" Target="../media/image46.jpeg"/><Relationship Id="rId26" Type="http://schemas.openxmlformats.org/officeDocument/2006/relationships/image" Target="../media/image27.svg"/><Relationship Id="rId3" Type="http://schemas.openxmlformats.org/officeDocument/2006/relationships/image" Target="../media/image7.png"/><Relationship Id="rId21" Type="http://schemas.openxmlformats.org/officeDocument/2006/relationships/image" Target="../media/image22.png"/><Relationship Id="rId7" Type="http://schemas.openxmlformats.org/officeDocument/2006/relationships/image" Target="../media/image66.png"/><Relationship Id="rId12" Type="http://schemas.openxmlformats.org/officeDocument/2006/relationships/image" Target="../media/image14.svg"/><Relationship Id="rId17" Type="http://schemas.openxmlformats.org/officeDocument/2006/relationships/image" Target="../media/image58.png"/><Relationship Id="rId25" Type="http://schemas.openxmlformats.org/officeDocument/2006/relationships/image" Target="../media/image26.png"/><Relationship Id="rId2" Type="http://schemas.openxmlformats.org/officeDocument/2006/relationships/image" Target="../media/image6.png"/><Relationship Id="rId16" Type="http://schemas.openxmlformats.org/officeDocument/2006/relationships/image" Target="../media/image57.pn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13.png"/><Relationship Id="rId24" Type="http://schemas.openxmlformats.org/officeDocument/2006/relationships/image" Target="../media/image25.svg"/><Relationship Id="rId5" Type="http://schemas.openxmlformats.org/officeDocument/2006/relationships/image" Target="../media/image64.png"/><Relationship Id="rId15" Type="http://schemas.openxmlformats.org/officeDocument/2006/relationships/image" Target="../media/image56.png"/><Relationship Id="rId23" Type="http://schemas.openxmlformats.org/officeDocument/2006/relationships/image" Target="../media/image24.png"/><Relationship Id="rId10" Type="http://schemas.openxmlformats.org/officeDocument/2006/relationships/image" Target="../media/image12.svg"/><Relationship Id="rId19" Type="http://schemas.openxmlformats.org/officeDocument/2006/relationships/image" Target="../media/image20.pn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55.png"/><Relationship Id="rId22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tif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8.tiff"/><Relationship Id="rId2" Type="http://schemas.openxmlformats.org/officeDocument/2006/relationships/image" Target="../media/image6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tif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8.tiff"/><Relationship Id="rId2" Type="http://schemas.openxmlformats.org/officeDocument/2006/relationships/image" Target="../media/image6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6.png"/><Relationship Id="rId16" Type="http://schemas.openxmlformats.org/officeDocument/2006/relationships/image" Target="../media/image24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3.svg"/><Relationship Id="rId10" Type="http://schemas.openxmlformats.org/officeDocument/2006/relationships/image" Target="../media/image14.svg"/><Relationship Id="rId19" Type="http://schemas.openxmlformats.org/officeDocument/2006/relationships/image" Target="../media/image27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2.png"/><Relationship Id="rId22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6.png"/><Relationship Id="rId21" Type="http://schemas.openxmlformats.org/officeDocument/2006/relationships/image" Target="../media/image5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22.png"/><Relationship Id="rId23" Type="http://schemas.openxmlformats.org/officeDocument/2006/relationships/image" Target="../media/image17.svg"/><Relationship Id="rId10" Type="http://schemas.openxmlformats.org/officeDocument/2006/relationships/image" Target="../media/image13.png"/><Relationship Id="rId19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21.svg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19.png"/><Relationship Id="rId26" Type="http://schemas.openxmlformats.org/officeDocument/2006/relationships/image" Target="../media/image13.png"/><Relationship Id="rId39" Type="http://schemas.openxmlformats.org/officeDocument/2006/relationships/image" Target="../media/image17.svg"/><Relationship Id="rId21" Type="http://schemas.openxmlformats.org/officeDocument/2006/relationships/image" Target="../media/image8.svg"/><Relationship Id="rId34" Type="http://schemas.openxmlformats.org/officeDocument/2006/relationships/image" Target="../media/image24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image" Target="../media/image12.svg"/><Relationship Id="rId33" Type="http://schemas.openxmlformats.org/officeDocument/2006/relationships/image" Target="../media/image23.svg"/><Relationship Id="rId38" Type="http://schemas.openxmlformats.org/officeDocument/2006/relationships/image" Target="../media/image16.png"/><Relationship Id="rId2" Type="http://schemas.openxmlformats.org/officeDocument/2006/relationships/image" Target="../media/image28.jpg"/><Relationship Id="rId16" Type="http://schemas.openxmlformats.org/officeDocument/2006/relationships/image" Target="../media/image41.png"/><Relationship Id="rId20" Type="http://schemas.openxmlformats.org/officeDocument/2006/relationships/image" Target="../media/image7.pn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24" Type="http://schemas.openxmlformats.org/officeDocument/2006/relationships/image" Target="../media/image11.png"/><Relationship Id="rId32" Type="http://schemas.openxmlformats.org/officeDocument/2006/relationships/image" Target="../media/image22.png"/><Relationship Id="rId37" Type="http://schemas.openxmlformats.org/officeDocument/2006/relationships/image" Target="../media/image27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10.svg"/><Relationship Id="rId28" Type="http://schemas.openxmlformats.org/officeDocument/2006/relationships/image" Target="../media/image43.png"/><Relationship Id="rId36" Type="http://schemas.openxmlformats.org/officeDocument/2006/relationships/image" Target="../media/image26.png"/><Relationship Id="rId10" Type="http://schemas.openxmlformats.org/officeDocument/2006/relationships/image" Target="../media/image35.png"/><Relationship Id="rId19" Type="http://schemas.openxmlformats.org/officeDocument/2006/relationships/image" Target="../media/image6.png"/><Relationship Id="rId31" Type="http://schemas.openxmlformats.org/officeDocument/2006/relationships/image" Target="../media/image21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9.png"/><Relationship Id="rId27" Type="http://schemas.openxmlformats.org/officeDocument/2006/relationships/image" Target="../media/image14.svg"/><Relationship Id="rId30" Type="http://schemas.openxmlformats.org/officeDocument/2006/relationships/image" Target="../media/image20.png"/><Relationship Id="rId35" Type="http://schemas.openxmlformats.org/officeDocument/2006/relationships/image" Target="../media/image25.svg"/><Relationship Id="rId8" Type="http://schemas.openxmlformats.org/officeDocument/2006/relationships/image" Target="../media/image33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8.jpg"/><Relationship Id="rId21" Type="http://schemas.openxmlformats.org/officeDocument/2006/relationships/image" Target="../media/image42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45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2.svg"/><Relationship Id="rId5" Type="http://schemas.openxmlformats.org/officeDocument/2006/relationships/image" Target="../media/image46.jpe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1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svg"/><Relationship Id="rId18" Type="http://schemas.openxmlformats.org/officeDocument/2006/relationships/image" Target="../media/image51.png"/><Relationship Id="rId26" Type="http://schemas.openxmlformats.org/officeDocument/2006/relationships/image" Target="../media/image58.png"/><Relationship Id="rId39" Type="http://schemas.openxmlformats.org/officeDocument/2006/relationships/image" Target="../media/image44.svg"/><Relationship Id="rId21" Type="http://schemas.openxmlformats.org/officeDocument/2006/relationships/image" Target="../media/image54.svg"/><Relationship Id="rId34" Type="http://schemas.openxmlformats.org/officeDocument/2006/relationships/image" Target="../media/image13.png"/><Relationship Id="rId42" Type="http://schemas.openxmlformats.org/officeDocument/2006/relationships/image" Target="../media/image22.png"/><Relationship Id="rId47" Type="http://schemas.openxmlformats.org/officeDocument/2006/relationships/image" Target="../media/image27.svg"/><Relationship Id="rId7" Type="http://schemas.openxmlformats.org/officeDocument/2006/relationships/image" Target="../media/image32.svg"/><Relationship Id="rId2" Type="http://schemas.openxmlformats.org/officeDocument/2006/relationships/image" Target="../media/image28.jpg"/><Relationship Id="rId16" Type="http://schemas.openxmlformats.org/officeDocument/2006/relationships/image" Target="../media/image41.png"/><Relationship Id="rId29" Type="http://schemas.openxmlformats.org/officeDocument/2006/relationships/image" Target="../media/image8.svg"/><Relationship Id="rId11" Type="http://schemas.openxmlformats.org/officeDocument/2006/relationships/image" Target="../media/image36.svg"/><Relationship Id="rId24" Type="http://schemas.openxmlformats.org/officeDocument/2006/relationships/image" Target="../media/image56.png"/><Relationship Id="rId32" Type="http://schemas.openxmlformats.org/officeDocument/2006/relationships/image" Target="../media/image11.png"/><Relationship Id="rId37" Type="http://schemas.openxmlformats.org/officeDocument/2006/relationships/image" Target="../media/image60.svg"/><Relationship Id="rId40" Type="http://schemas.openxmlformats.org/officeDocument/2006/relationships/image" Target="../media/image20.png"/><Relationship Id="rId45" Type="http://schemas.openxmlformats.org/officeDocument/2006/relationships/image" Target="../media/image25.svg"/><Relationship Id="rId5" Type="http://schemas.openxmlformats.org/officeDocument/2006/relationships/image" Target="../media/image30.svg"/><Relationship Id="rId15" Type="http://schemas.openxmlformats.org/officeDocument/2006/relationships/image" Target="../media/image50.svg"/><Relationship Id="rId23" Type="http://schemas.openxmlformats.org/officeDocument/2006/relationships/image" Target="../media/image55.png"/><Relationship Id="rId28" Type="http://schemas.openxmlformats.org/officeDocument/2006/relationships/image" Target="../media/image7.png"/><Relationship Id="rId36" Type="http://schemas.openxmlformats.org/officeDocument/2006/relationships/image" Target="../media/image59.png"/><Relationship Id="rId49" Type="http://schemas.openxmlformats.org/officeDocument/2006/relationships/image" Target="../media/image17.svg"/><Relationship Id="rId10" Type="http://schemas.openxmlformats.org/officeDocument/2006/relationships/image" Target="../media/image35.png"/><Relationship Id="rId19" Type="http://schemas.openxmlformats.org/officeDocument/2006/relationships/image" Target="../media/image52.svg"/><Relationship Id="rId31" Type="http://schemas.openxmlformats.org/officeDocument/2006/relationships/image" Target="../media/image10.svg"/><Relationship Id="rId44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49.png"/><Relationship Id="rId22" Type="http://schemas.openxmlformats.org/officeDocument/2006/relationships/image" Target="../media/image19.png"/><Relationship Id="rId27" Type="http://schemas.openxmlformats.org/officeDocument/2006/relationships/image" Target="../media/image6.png"/><Relationship Id="rId30" Type="http://schemas.openxmlformats.org/officeDocument/2006/relationships/image" Target="../media/image9.png"/><Relationship Id="rId35" Type="http://schemas.openxmlformats.org/officeDocument/2006/relationships/image" Target="../media/image14.svg"/><Relationship Id="rId43" Type="http://schemas.openxmlformats.org/officeDocument/2006/relationships/image" Target="../media/image23.svg"/><Relationship Id="rId48" Type="http://schemas.openxmlformats.org/officeDocument/2006/relationships/image" Target="../media/image16.png"/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12" Type="http://schemas.openxmlformats.org/officeDocument/2006/relationships/image" Target="../media/image47.png"/><Relationship Id="rId17" Type="http://schemas.openxmlformats.org/officeDocument/2006/relationships/image" Target="../media/image42.svg"/><Relationship Id="rId25" Type="http://schemas.openxmlformats.org/officeDocument/2006/relationships/image" Target="../media/image57.png"/><Relationship Id="rId33" Type="http://schemas.openxmlformats.org/officeDocument/2006/relationships/image" Target="../media/image12.svg"/><Relationship Id="rId38" Type="http://schemas.openxmlformats.org/officeDocument/2006/relationships/image" Target="../media/image43.png"/><Relationship Id="rId46" Type="http://schemas.openxmlformats.org/officeDocument/2006/relationships/image" Target="../media/image26.png"/><Relationship Id="rId20" Type="http://schemas.openxmlformats.org/officeDocument/2006/relationships/image" Target="../media/image53.png"/><Relationship Id="rId41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FCC29-B4C1-B54B-B1D3-EEB00E5CD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Food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140808-F3CB-2045-990A-1EEB27B30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Site de receitas</a:t>
            </a:r>
          </a:p>
        </p:txBody>
      </p:sp>
    </p:spTree>
    <p:extLst>
      <p:ext uri="{BB962C8B-B14F-4D97-AF65-F5344CB8AC3E}">
        <p14:creationId xmlns:p14="http://schemas.microsoft.com/office/powerpoint/2010/main" val="102193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tângulo 106">
            <a:extLst>
              <a:ext uri="{FF2B5EF4-FFF2-40B4-BE49-F238E27FC236}">
                <a16:creationId xmlns:a16="http://schemas.microsoft.com/office/drawing/2014/main" id="{CC121843-557A-8442-87E7-9729C64A1767}"/>
              </a:ext>
            </a:extLst>
          </p:cNvPr>
          <p:cNvSpPr/>
          <p:nvPr/>
        </p:nvSpPr>
        <p:spPr>
          <a:xfrm>
            <a:off x="123568" y="412519"/>
            <a:ext cx="1952684" cy="634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RECOMENDADOS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53A9A19-63D7-F34D-A9C7-0EBCEDD0DC58}"/>
              </a:ext>
            </a:extLst>
          </p:cNvPr>
          <p:cNvSpPr/>
          <p:nvPr/>
        </p:nvSpPr>
        <p:spPr>
          <a:xfrm>
            <a:off x="2199820" y="663008"/>
            <a:ext cx="9916555" cy="61949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7D71E98-5F4F-8644-96C2-2981F6E3FA2D}"/>
              </a:ext>
            </a:extLst>
          </p:cNvPr>
          <p:cNvGrpSpPr/>
          <p:nvPr/>
        </p:nvGrpSpPr>
        <p:grpSpPr>
          <a:xfrm>
            <a:off x="6812206" y="735173"/>
            <a:ext cx="4709533" cy="3109478"/>
            <a:chOff x="3737743" y="722716"/>
            <a:chExt cx="5194533" cy="34297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0A40766-253C-6941-A344-198A5F15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7743" y="722716"/>
              <a:ext cx="5194533" cy="2914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5558B01-254F-E142-9C5D-60CF688D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7743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96AF47E-1B49-AA4F-A46B-80A4E54A2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229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F78AFD3C-D251-064B-8024-393A4DFB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15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10633A03-A4C8-2446-A4AC-6618855EA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2201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83C75E1C-6E84-6F41-8E52-8845A1A7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687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2C9838A8-FBFD-9A4D-800B-B86E5FB0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5172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0887C919-2815-B842-A620-3D686403448A}"/>
                </a:ext>
              </a:extLst>
            </p:cNvPr>
            <p:cNvSpPr/>
            <p:nvPr/>
          </p:nvSpPr>
          <p:spPr>
            <a:xfrm>
              <a:off x="8045172" y="3654652"/>
              <a:ext cx="887104" cy="497764"/>
            </a:xfrm>
            <a:prstGeom prst="rect">
              <a:avLst/>
            </a:prstGeom>
            <a:solidFill>
              <a:schemeClr val="dk1">
                <a:alpha val="67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+ 18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13B4ADF3-D455-594C-8F5D-6CA13C62F451}"/>
              </a:ext>
            </a:extLst>
          </p:cNvPr>
          <p:cNvGrpSpPr/>
          <p:nvPr/>
        </p:nvGrpSpPr>
        <p:grpSpPr>
          <a:xfrm>
            <a:off x="2397871" y="930209"/>
            <a:ext cx="4083617" cy="1815882"/>
            <a:chOff x="2737958" y="930209"/>
            <a:chExt cx="4083617" cy="181588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08FD33B-3B9B-4444-8DAA-345D09F1D583}"/>
                </a:ext>
              </a:extLst>
            </p:cNvPr>
            <p:cNvSpPr txBox="1"/>
            <p:nvPr/>
          </p:nvSpPr>
          <p:spPr>
            <a:xfrm>
              <a:off x="2737958" y="930209"/>
              <a:ext cx="408361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25000"/>
                    </a:schemeClr>
                  </a:solidFill>
                </a:rPr>
                <a:t>FRANGO FRITO</a:t>
              </a:r>
            </a:p>
            <a:p>
              <a:r>
                <a:rPr lang="pt-BR" sz="2000" dirty="0">
                  <a:solidFill>
                    <a:schemeClr val="accent4"/>
                  </a:solidFill>
                </a:rPr>
                <a:t>****</a:t>
              </a:r>
              <a:r>
                <a:rPr lang="pt-BR" sz="2000" dirty="0"/>
                <a:t>*</a:t>
              </a:r>
              <a:r>
                <a:rPr lang="pt-BR" sz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endParaRPr lang="pt-BR" sz="1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BR" sz="1200" dirty="0"/>
                <a:t>               Por: Chef </a:t>
              </a:r>
              <a:r>
                <a:rPr lang="pt-BR" sz="1200" dirty="0" err="1"/>
                <a:t>Ericson</a:t>
              </a:r>
              <a:endParaRPr lang="pt-BR" sz="1200" dirty="0"/>
            </a:p>
            <a:p>
              <a:endParaRPr lang="pt-BR" sz="1200" dirty="0"/>
            </a:p>
            <a:p>
              <a:r>
                <a:rPr lang="pt-BR" sz="1200" dirty="0"/>
                <a:t>"</a:t>
              </a:r>
              <a:r>
                <a:rPr lang="pt-BR" sz="1200" dirty="0" err="1"/>
                <a:t>Lorem</a:t>
              </a:r>
              <a:r>
                <a:rPr lang="pt-BR" sz="1200" dirty="0"/>
                <a:t> ipsum </a:t>
              </a:r>
              <a:r>
                <a:rPr lang="pt-BR" sz="1200" dirty="0" err="1"/>
                <a:t>dolor</a:t>
              </a:r>
              <a:r>
                <a:rPr lang="pt-BR" sz="1200" dirty="0"/>
                <a:t> </a:t>
              </a:r>
              <a:r>
                <a:rPr lang="pt-BR" sz="1200" dirty="0" err="1"/>
                <a:t>sit</a:t>
              </a:r>
              <a:r>
                <a:rPr lang="pt-BR" sz="1200" dirty="0"/>
                <a:t> </a:t>
              </a:r>
              <a:r>
                <a:rPr lang="pt-BR" sz="1200" dirty="0" err="1"/>
                <a:t>amet</a:t>
              </a:r>
              <a:r>
                <a:rPr lang="pt-BR" sz="1200" dirty="0"/>
                <a:t>, </a:t>
              </a:r>
              <a:r>
                <a:rPr lang="pt-BR" sz="1200" dirty="0" err="1"/>
                <a:t>consectetur</a:t>
              </a:r>
              <a:r>
                <a:rPr lang="pt-BR" sz="1200" dirty="0"/>
                <a:t> </a:t>
              </a:r>
              <a:r>
                <a:rPr lang="pt-BR" sz="1200" dirty="0" err="1"/>
                <a:t>adipiscing</a:t>
              </a:r>
              <a:r>
                <a:rPr lang="pt-BR" sz="1200" dirty="0"/>
                <a:t> </a:t>
              </a:r>
              <a:r>
                <a:rPr lang="pt-BR" sz="1200" dirty="0" err="1"/>
                <a:t>elit</a:t>
              </a:r>
              <a:r>
                <a:rPr lang="pt-BR" sz="1200" dirty="0"/>
                <a:t>, </a:t>
              </a:r>
              <a:r>
                <a:rPr lang="pt-BR" sz="1200" dirty="0" err="1"/>
                <a:t>sed</a:t>
              </a:r>
              <a:r>
                <a:rPr lang="pt-BR" sz="1200" dirty="0"/>
                <a:t> do </a:t>
              </a:r>
              <a:r>
                <a:rPr lang="pt-BR" sz="1200" dirty="0" err="1"/>
                <a:t>eiusmod</a:t>
              </a:r>
              <a:r>
                <a:rPr lang="pt-BR" sz="1200" dirty="0"/>
                <a:t> </a:t>
              </a:r>
              <a:r>
                <a:rPr lang="pt-BR" sz="1200" dirty="0" err="1"/>
                <a:t>tempor</a:t>
              </a:r>
              <a:r>
                <a:rPr lang="pt-BR" sz="1200" dirty="0"/>
                <a:t> </a:t>
              </a:r>
              <a:r>
                <a:rPr lang="pt-BR" sz="1200" dirty="0" err="1"/>
                <a:t>incididunt</a:t>
              </a:r>
              <a:r>
                <a:rPr lang="pt-BR" sz="1200" dirty="0"/>
                <a:t> ut labore et </a:t>
              </a:r>
              <a:r>
                <a:rPr lang="pt-BR" sz="1200" dirty="0" err="1"/>
                <a:t>dolore</a:t>
              </a:r>
              <a:r>
                <a:rPr lang="pt-BR" sz="1200" dirty="0"/>
                <a:t> magna </a:t>
              </a:r>
              <a:r>
                <a:rPr lang="pt-BR" sz="1200" dirty="0" err="1"/>
                <a:t>aliqua</a:t>
              </a:r>
              <a:r>
                <a:rPr lang="pt-BR" sz="1200" dirty="0"/>
                <a:t>, ipsum </a:t>
              </a:r>
              <a:r>
                <a:rPr lang="pt-BR" sz="1200" dirty="0" err="1"/>
                <a:t>dolor</a:t>
              </a:r>
              <a:r>
                <a:rPr lang="pt-BR" sz="1200" dirty="0"/>
                <a:t> </a:t>
              </a:r>
              <a:r>
                <a:rPr lang="pt-BR" sz="1200" dirty="0" err="1"/>
                <a:t>sit</a:t>
              </a:r>
              <a:r>
                <a:rPr lang="pt-BR" sz="1200" dirty="0"/>
                <a:t> </a:t>
              </a:r>
              <a:r>
                <a:rPr lang="pt-BR" sz="1200" dirty="0" err="1"/>
                <a:t>amet</a:t>
              </a:r>
              <a:r>
                <a:rPr lang="pt-BR" sz="1200" dirty="0"/>
                <a:t>, </a:t>
              </a:r>
              <a:r>
                <a:rPr lang="pt-BR" sz="1200" dirty="0" err="1"/>
                <a:t>consectetur</a:t>
              </a:r>
              <a:r>
                <a:rPr lang="pt-BR" sz="1200" dirty="0"/>
                <a:t> </a:t>
              </a:r>
              <a:r>
                <a:rPr lang="pt-BR" sz="1200" dirty="0" err="1"/>
                <a:t>adipiscing</a:t>
              </a:r>
              <a:r>
                <a:rPr lang="pt-BR" sz="1200" dirty="0"/>
                <a:t> </a:t>
              </a:r>
              <a:r>
                <a:rPr lang="pt-BR" sz="1200" dirty="0" err="1"/>
                <a:t>elit</a:t>
              </a:r>
              <a:r>
                <a:rPr lang="pt-BR" sz="1200" dirty="0"/>
                <a:t>”</a:t>
              </a:r>
              <a:endParaRPr lang="pt-B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28716C-D13C-1C4C-B2AA-D7DC20BFC3B9}"/>
                </a:ext>
              </a:extLst>
            </p:cNvPr>
            <p:cNvSpPr/>
            <p:nvPr/>
          </p:nvSpPr>
          <p:spPr>
            <a:xfrm>
              <a:off x="2772580" y="1614385"/>
              <a:ext cx="494051" cy="49405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53EDC6A7-3A3B-0B4E-B661-42C73AF530AB}"/>
              </a:ext>
            </a:extLst>
          </p:cNvPr>
          <p:cNvGrpSpPr/>
          <p:nvPr/>
        </p:nvGrpSpPr>
        <p:grpSpPr>
          <a:xfrm>
            <a:off x="2432532" y="3049650"/>
            <a:ext cx="4256106" cy="813671"/>
            <a:chOff x="2432532" y="2922241"/>
            <a:chExt cx="4256106" cy="813671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96164D2C-54FE-A149-9D54-250A1D2FA9A4}"/>
                </a:ext>
              </a:extLst>
            </p:cNvPr>
            <p:cNvGrpSpPr/>
            <p:nvPr/>
          </p:nvGrpSpPr>
          <p:grpSpPr>
            <a:xfrm>
              <a:off x="2432532" y="2922241"/>
              <a:ext cx="4256106" cy="813671"/>
              <a:chOff x="2299341" y="3429000"/>
              <a:chExt cx="4512865" cy="862757"/>
            </a:xfrm>
          </p:grpSpPr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F4E9597E-4136-E347-84FC-DFD1C662E058}"/>
                  </a:ext>
                </a:extLst>
              </p:cNvPr>
              <p:cNvSpPr/>
              <p:nvPr/>
            </p:nvSpPr>
            <p:spPr>
              <a:xfrm>
                <a:off x="2299341" y="3429000"/>
                <a:ext cx="4512865" cy="862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pt-BR" sz="900" b="1" dirty="0">
                  <a:solidFill>
                    <a:schemeClr val="bg2">
                      <a:lumMod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109666A4-3D26-E24D-BA39-A6325B8FFA22}"/>
                  </a:ext>
                </a:extLst>
              </p:cNvPr>
              <p:cNvSpPr/>
              <p:nvPr/>
            </p:nvSpPr>
            <p:spPr>
              <a:xfrm>
                <a:off x="2299341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PREPARO</a:t>
                </a:r>
              </a:p>
            </p:txBody>
          </p:sp>
          <p:pic>
            <p:nvPicPr>
              <p:cNvPr id="50" name="Gráfico 49" descr="Cronômetro">
                <a:extLst>
                  <a:ext uri="{FF2B5EF4-FFF2-40B4-BE49-F238E27FC236}">
                    <a16:creationId xmlns:a16="http://schemas.microsoft.com/office/drawing/2014/main" id="{3D7EFE0F-F3AE-A648-82B2-A914CA596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51606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4" name="Gráfico 53" descr="Coração">
                <a:extLst>
                  <a:ext uri="{FF2B5EF4-FFF2-40B4-BE49-F238E27FC236}">
                    <a16:creationId xmlns:a16="http://schemas.microsoft.com/office/drawing/2014/main" id="{DADF18FA-F828-9E4A-9A9D-F4BB03CFD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57610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6" name="Gráfico 55" descr="Legendas">
                <a:extLst>
                  <a:ext uri="{FF2B5EF4-FFF2-40B4-BE49-F238E27FC236}">
                    <a16:creationId xmlns:a16="http://schemas.microsoft.com/office/drawing/2014/main" id="{AA541F72-7CE0-4B47-A718-210C27196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60612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8" name="Gráfico 57" descr="Placa coberta">
                <a:extLst>
                  <a:ext uri="{FF2B5EF4-FFF2-40B4-BE49-F238E27FC236}">
                    <a16:creationId xmlns:a16="http://schemas.microsoft.com/office/drawing/2014/main" id="{8BEBA64E-C3B2-8447-8AEA-22ED644F3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454608" y="3449502"/>
                <a:ext cx="396327" cy="396327"/>
              </a:xfrm>
              <a:prstGeom prst="rect">
                <a:avLst/>
              </a:prstGeom>
            </p:spPr>
          </p:pic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4C15CDF3-443F-E544-B97B-165D962DB508}"/>
                  </a:ext>
                </a:extLst>
              </p:cNvPr>
              <p:cNvSpPr/>
              <p:nvPr/>
            </p:nvSpPr>
            <p:spPr>
              <a:xfrm>
                <a:off x="3202343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RENDIMENTO</a:t>
                </a:r>
              </a:p>
            </p:txBody>
          </p: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AB0946CE-D04F-E64B-BB76-0C168467773C}"/>
                  </a:ext>
                </a:extLst>
              </p:cNvPr>
              <p:cNvSpPr/>
              <p:nvPr/>
            </p:nvSpPr>
            <p:spPr>
              <a:xfrm>
                <a:off x="4105345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FAVORITOS</a:t>
                </a:r>
              </a:p>
            </p:txBody>
          </p:sp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B7E66BCB-FD86-8347-AD85-D0E10A4828E3}"/>
                  </a:ext>
                </a:extLst>
              </p:cNvPr>
              <p:cNvSpPr/>
              <p:nvPr/>
            </p:nvSpPr>
            <p:spPr>
              <a:xfrm>
                <a:off x="5008347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COMENTÁRIO</a:t>
                </a:r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B03ABBD1-BA14-5B48-BC0D-EA6682AA890E}"/>
                  </a:ext>
                </a:extLst>
              </p:cNvPr>
              <p:cNvSpPr/>
              <p:nvPr/>
            </p:nvSpPr>
            <p:spPr>
              <a:xfrm>
                <a:off x="5911349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CALORIAS</a:t>
                </a:r>
              </a:p>
            </p:txBody>
          </p:sp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C2141BA6-FA00-524B-862E-C4EED7EBAE55}"/>
                  </a:ext>
                </a:extLst>
              </p:cNvPr>
              <p:cNvSpPr/>
              <p:nvPr/>
            </p:nvSpPr>
            <p:spPr>
              <a:xfrm>
                <a:off x="2299341" y="4008204"/>
                <a:ext cx="89871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60 min</a:t>
                </a:r>
              </a:p>
            </p:txBody>
          </p:sp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BAC4868E-30D6-C249-B9B5-D0EA5D80091A}"/>
                  </a:ext>
                </a:extLst>
              </p:cNvPr>
              <p:cNvSpPr/>
              <p:nvPr/>
            </p:nvSpPr>
            <p:spPr>
              <a:xfrm>
                <a:off x="3200198" y="4008204"/>
                <a:ext cx="90300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8 pessoas</a:t>
                </a:r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34142634-B8F1-3B4C-BD0F-5D24A5B14E5C}"/>
                  </a:ext>
                </a:extLst>
              </p:cNvPr>
              <p:cNvSpPr/>
              <p:nvPr/>
            </p:nvSpPr>
            <p:spPr>
              <a:xfrm>
                <a:off x="4101055" y="4008204"/>
                <a:ext cx="89871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9.999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63DD5AD4-3456-2744-96CC-DA2A8A56C768}"/>
                  </a:ext>
                </a:extLst>
              </p:cNvPr>
              <p:cNvSpPr/>
              <p:nvPr/>
            </p:nvSpPr>
            <p:spPr>
              <a:xfrm>
                <a:off x="5006202" y="4008204"/>
                <a:ext cx="89227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9.999</a:t>
                </a:r>
              </a:p>
            </p:txBody>
          </p:sp>
          <p:pic>
            <p:nvPicPr>
              <p:cNvPr id="69" name="Gráfico 68" descr="Coração">
                <a:extLst>
                  <a:ext uri="{FF2B5EF4-FFF2-40B4-BE49-F238E27FC236}">
                    <a16:creationId xmlns:a16="http://schemas.microsoft.com/office/drawing/2014/main" id="{67E0E04A-CE6E-C842-9F48-B7F0E4FBD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6163613" y="3449502"/>
                <a:ext cx="396327" cy="396327"/>
              </a:xfrm>
              <a:prstGeom prst="rect">
                <a:avLst/>
              </a:prstGeom>
            </p:spPr>
          </p:pic>
        </p:grpSp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F11AE5F3-BE20-0749-9A63-AF414B8FE488}"/>
                </a:ext>
              </a:extLst>
            </p:cNvPr>
            <p:cNvSpPr/>
            <p:nvPr/>
          </p:nvSpPr>
          <p:spPr>
            <a:xfrm>
              <a:off x="5845104" y="3468492"/>
              <a:ext cx="841511" cy="267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87 Cal</a:t>
              </a:r>
            </a:p>
          </p:txBody>
        </p:sp>
      </p:grpSp>
      <p:pic>
        <p:nvPicPr>
          <p:cNvPr id="79" name="Gráfico 78" descr="Coração">
            <a:extLst>
              <a:ext uri="{FF2B5EF4-FFF2-40B4-BE49-F238E27FC236}">
                <a16:creationId xmlns:a16="http://schemas.microsoft.com/office/drawing/2014/main" id="{748D125A-836C-234B-99F3-EEBB1170F6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64000" y="882960"/>
            <a:ext cx="432000" cy="432000"/>
          </a:xfrm>
          <a:prstGeom prst="rect">
            <a:avLst/>
          </a:prstGeom>
        </p:spPr>
      </p:pic>
      <p:pic>
        <p:nvPicPr>
          <p:cNvPr id="81" name="Gráfico 80" descr="Garfo e faca">
            <a:extLst>
              <a:ext uri="{FF2B5EF4-FFF2-40B4-BE49-F238E27FC236}">
                <a16:creationId xmlns:a16="http://schemas.microsoft.com/office/drawing/2014/main" id="{780D4346-1BC0-B042-B817-B271D9BF09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3556" y="874631"/>
            <a:ext cx="432000" cy="432000"/>
          </a:xfrm>
          <a:prstGeom prst="rect">
            <a:avLst/>
          </a:prstGeom>
        </p:spPr>
      </p:pic>
      <p:sp>
        <p:nvSpPr>
          <p:cNvPr id="82" name="CaixaDeTexto 81">
            <a:extLst>
              <a:ext uri="{FF2B5EF4-FFF2-40B4-BE49-F238E27FC236}">
                <a16:creationId xmlns:a16="http://schemas.microsoft.com/office/drawing/2014/main" id="{FD6E3AF7-9BFE-024E-A9F8-C29FDB4025C5}"/>
              </a:ext>
            </a:extLst>
          </p:cNvPr>
          <p:cNvSpPr txBox="1"/>
          <p:nvPr/>
        </p:nvSpPr>
        <p:spPr>
          <a:xfrm>
            <a:off x="5553629" y="1283403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Favoritar</a:t>
            </a:r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9185F846-A6D2-6D47-8959-8EE33528F8AE}"/>
              </a:ext>
            </a:extLst>
          </p:cNvPr>
          <p:cNvSpPr txBox="1"/>
          <p:nvPr/>
        </p:nvSpPr>
        <p:spPr>
          <a:xfrm>
            <a:off x="6231769" y="1275074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Já Fiz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CDA4CD1A-9B07-654C-8990-55FE8D6AE62B}"/>
              </a:ext>
            </a:extLst>
          </p:cNvPr>
          <p:cNvSpPr txBox="1"/>
          <p:nvPr/>
        </p:nvSpPr>
        <p:spPr>
          <a:xfrm>
            <a:off x="5819437" y="88917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E10942-9DAF-4E4B-B59A-65A6D8887E85}"/>
              </a:ext>
            </a:extLst>
          </p:cNvPr>
          <p:cNvSpPr/>
          <p:nvPr/>
        </p:nvSpPr>
        <p:spPr>
          <a:xfrm>
            <a:off x="2435597" y="3897165"/>
            <a:ext cx="1355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Ingredientes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79E2759-714A-1B4A-BCB5-227963082DC0}"/>
              </a:ext>
            </a:extLst>
          </p:cNvPr>
          <p:cNvCxnSpPr>
            <a:cxnSpLocks/>
          </p:cNvCxnSpPr>
          <p:nvPr/>
        </p:nvCxnSpPr>
        <p:spPr>
          <a:xfrm>
            <a:off x="2432493" y="4266497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D23E762-9105-4A4B-AC9F-C56D80979A86}"/>
              </a:ext>
            </a:extLst>
          </p:cNvPr>
          <p:cNvGrpSpPr/>
          <p:nvPr/>
        </p:nvGrpSpPr>
        <p:grpSpPr>
          <a:xfrm>
            <a:off x="2429871" y="4381411"/>
            <a:ext cx="5005764" cy="1742528"/>
            <a:chOff x="2721415" y="4407915"/>
            <a:chExt cx="5005764" cy="174252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C4F3DA0-6165-AE47-83A8-1580ED23A71B}"/>
                </a:ext>
              </a:extLst>
            </p:cNvPr>
            <p:cNvSpPr/>
            <p:nvPr/>
          </p:nvSpPr>
          <p:spPr>
            <a:xfrm>
              <a:off x="2857533" y="4407915"/>
              <a:ext cx="4869646" cy="1742528"/>
            </a:xfrm>
            <a:prstGeom prst="rect">
              <a:avLst/>
            </a:prstGeom>
          </p:spPr>
          <p:txBody>
            <a:bodyPr wrap="square" numCol="2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½ xícara de </a:t>
              </a:r>
              <a:r>
                <a:rPr lang="pt-BR" sz="1200" b="0" i="0" dirty="0" err="1">
                  <a:solidFill>
                    <a:srgbClr val="262626"/>
                  </a:solidFill>
                  <a:effectLst/>
                  <a:latin typeface="+mj-lt"/>
                </a:rPr>
                <a:t>missô</a:t>
              </a:r>
              <a:endParaRPr lang="pt-BR" sz="1200" b="0" i="0" dirty="0">
                <a:solidFill>
                  <a:srgbClr val="262626"/>
                </a:solidFill>
                <a:effectLst/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3 colheres de sopa de açúcar</a:t>
              </a:r>
            </a:p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1 colher de sopa de </a:t>
              </a:r>
              <a:r>
                <a:rPr lang="pt-BR" sz="1200" b="0" i="0" dirty="0" err="1">
                  <a:solidFill>
                    <a:srgbClr val="262626"/>
                  </a:solidFill>
                  <a:effectLst/>
                  <a:latin typeface="+mj-lt"/>
                </a:rPr>
                <a:t>sakê</a:t>
              </a:r>
              <a:endParaRPr lang="pt-BR" sz="1200" b="0" i="0" dirty="0">
                <a:solidFill>
                  <a:srgbClr val="262626"/>
                </a:solidFill>
                <a:effectLst/>
                <a:latin typeface="+mj-lt"/>
              </a:endParaRPr>
            </a:p>
            <a:p>
              <a:pPr>
                <a:lnSpc>
                  <a:spcPct val="150000"/>
                </a:lnSpc>
              </a:pPr>
              <a:endParaRPr lang="pt-BR" sz="1200" b="0" i="0" dirty="0">
                <a:solidFill>
                  <a:srgbClr val="262626"/>
                </a:solidFill>
                <a:effectLst/>
                <a:latin typeface="+mj-lt"/>
              </a:endParaRPr>
            </a:p>
            <a:p>
              <a:pPr>
                <a:lnSpc>
                  <a:spcPct val="150000"/>
                </a:lnSpc>
              </a:pPr>
              <a:endParaRPr lang="pt-BR" sz="1200" dirty="0">
                <a:solidFill>
                  <a:srgbClr val="262626"/>
                </a:solidFill>
                <a:latin typeface="+mj-lt"/>
              </a:endParaRPr>
            </a:p>
            <a:p>
              <a:pPr>
                <a:lnSpc>
                  <a:spcPct val="150000"/>
                </a:lnSpc>
              </a:pPr>
              <a:endParaRPr lang="pt-BR" sz="1200" b="0" i="0" dirty="0">
                <a:solidFill>
                  <a:srgbClr val="262626"/>
                </a:solidFill>
                <a:effectLst/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2 colheres de sopa de água</a:t>
              </a:r>
            </a:p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2 berinjelas grandes</a:t>
              </a:r>
            </a:p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Cebolinha a gosto</a:t>
              </a:r>
            </a:p>
          </p:txBody>
        </p:sp>
        <p:pic>
          <p:nvPicPr>
            <p:cNvPr id="27" name="Gráfico 26" descr="Médico">
              <a:extLst>
                <a:ext uri="{FF2B5EF4-FFF2-40B4-BE49-F238E27FC236}">
                  <a16:creationId xmlns:a16="http://schemas.microsoft.com/office/drawing/2014/main" id="{9C0D5146-F2AB-C540-89D2-60EF3C45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21415" y="4517065"/>
              <a:ext cx="216531" cy="216531"/>
            </a:xfrm>
            <a:prstGeom prst="rect">
              <a:avLst/>
            </a:prstGeom>
          </p:spPr>
        </p:pic>
        <p:pic>
          <p:nvPicPr>
            <p:cNvPr id="68" name="Gráfico 67" descr="Médico">
              <a:extLst>
                <a:ext uri="{FF2B5EF4-FFF2-40B4-BE49-F238E27FC236}">
                  <a16:creationId xmlns:a16="http://schemas.microsoft.com/office/drawing/2014/main" id="{B96C0534-CF64-B944-90FB-B4A535238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21415" y="5051432"/>
              <a:ext cx="216531" cy="216531"/>
            </a:xfrm>
            <a:prstGeom prst="rect">
              <a:avLst/>
            </a:prstGeom>
          </p:spPr>
        </p:pic>
        <p:pic>
          <p:nvPicPr>
            <p:cNvPr id="70" name="Gráfico 69" descr="Médico">
              <a:extLst>
                <a:ext uri="{FF2B5EF4-FFF2-40B4-BE49-F238E27FC236}">
                  <a16:creationId xmlns:a16="http://schemas.microsoft.com/office/drawing/2014/main" id="{2321860D-9469-F143-AE1E-DA7A1A2AE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21415" y="4784248"/>
              <a:ext cx="216531" cy="216531"/>
            </a:xfrm>
            <a:prstGeom prst="rect">
              <a:avLst/>
            </a:prstGeom>
          </p:spPr>
        </p:pic>
        <p:pic>
          <p:nvPicPr>
            <p:cNvPr id="71" name="Gráfico 70" descr="Médico">
              <a:extLst>
                <a:ext uri="{FF2B5EF4-FFF2-40B4-BE49-F238E27FC236}">
                  <a16:creationId xmlns:a16="http://schemas.microsoft.com/office/drawing/2014/main" id="{D5267A5E-AEE5-6047-B494-5A3053C74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50980" y="4513833"/>
              <a:ext cx="216531" cy="216531"/>
            </a:xfrm>
            <a:prstGeom prst="rect">
              <a:avLst/>
            </a:prstGeom>
          </p:spPr>
        </p:pic>
        <p:pic>
          <p:nvPicPr>
            <p:cNvPr id="72" name="Gráfico 71" descr="Médico">
              <a:extLst>
                <a:ext uri="{FF2B5EF4-FFF2-40B4-BE49-F238E27FC236}">
                  <a16:creationId xmlns:a16="http://schemas.microsoft.com/office/drawing/2014/main" id="{1DB91174-5A41-5648-B7B6-4DB300BF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50980" y="5048200"/>
              <a:ext cx="216531" cy="216531"/>
            </a:xfrm>
            <a:prstGeom prst="rect">
              <a:avLst/>
            </a:prstGeom>
          </p:spPr>
        </p:pic>
        <p:pic>
          <p:nvPicPr>
            <p:cNvPr id="73" name="Gráfico 72" descr="Médico">
              <a:extLst>
                <a:ext uri="{FF2B5EF4-FFF2-40B4-BE49-F238E27FC236}">
                  <a16:creationId xmlns:a16="http://schemas.microsoft.com/office/drawing/2014/main" id="{0222536B-C43E-BA46-9823-195B2DAC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50980" y="4781016"/>
              <a:ext cx="216531" cy="216531"/>
            </a:xfrm>
            <a:prstGeom prst="rect">
              <a:avLst/>
            </a:prstGeom>
          </p:spPr>
        </p:pic>
      </p:grpSp>
      <p:sp>
        <p:nvSpPr>
          <p:cNvPr id="74" name="Retângulo 73">
            <a:extLst>
              <a:ext uri="{FF2B5EF4-FFF2-40B4-BE49-F238E27FC236}">
                <a16:creationId xmlns:a16="http://schemas.microsoft.com/office/drawing/2014/main" id="{C2029128-8BE9-6F4F-869E-366E8ABA1391}"/>
              </a:ext>
            </a:extLst>
          </p:cNvPr>
          <p:cNvSpPr/>
          <p:nvPr/>
        </p:nvSpPr>
        <p:spPr>
          <a:xfrm>
            <a:off x="4881081" y="3989498"/>
            <a:ext cx="1755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Adicionar tudo à sua lista</a:t>
            </a:r>
          </a:p>
        </p:txBody>
      </p:sp>
      <p:pic>
        <p:nvPicPr>
          <p:cNvPr id="80" name="Gráfico 79" descr="Médico">
            <a:extLst>
              <a:ext uri="{FF2B5EF4-FFF2-40B4-BE49-F238E27FC236}">
                <a16:creationId xmlns:a16="http://schemas.microsoft.com/office/drawing/2014/main" id="{C191EFB7-BD43-034F-8753-5C31BE8CAE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60617" y="4019732"/>
            <a:ext cx="216531" cy="216531"/>
          </a:xfrm>
          <a:prstGeom prst="rect">
            <a:avLst/>
          </a:prstGeom>
        </p:spPr>
      </p:pic>
      <p:sp>
        <p:nvSpPr>
          <p:cNvPr id="85" name="Retângulo 84">
            <a:extLst>
              <a:ext uri="{FF2B5EF4-FFF2-40B4-BE49-F238E27FC236}">
                <a16:creationId xmlns:a16="http://schemas.microsoft.com/office/drawing/2014/main" id="{3D5C28CA-722D-584A-AC31-6D8889BEF4CF}"/>
              </a:ext>
            </a:extLst>
          </p:cNvPr>
          <p:cNvSpPr/>
          <p:nvPr/>
        </p:nvSpPr>
        <p:spPr>
          <a:xfrm>
            <a:off x="2425402" y="6249285"/>
            <a:ext cx="183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Modo de preparo</a:t>
            </a:r>
          </a:p>
        </p:txBody>
      </p: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9EFB2BC6-28DE-A744-BC8A-64FBDEBE4BFC}"/>
              </a:ext>
            </a:extLst>
          </p:cNvPr>
          <p:cNvCxnSpPr>
            <a:cxnSpLocks/>
          </p:cNvCxnSpPr>
          <p:nvPr/>
        </p:nvCxnSpPr>
        <p:spPr>
          <a:xfrm>
            <a:off x="2422298" y="6618617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4CC28D90-64A9-8F48-9520-D97D93189C6A}"/>
              </a:ext>
            </a:extLst>
          </p:cNvPr>
          <p:cNvGrpSpPr/>
          <p:nvPr/>
        </p:nvGrpSpPr>
        <p:grpSpPr>
          <a:xfrm>
            <a:off x="8933957" y="4305482"/>
            <a:ext cx="2571918" cy="1832653"/>
            <a:chOff x="8847672" y="4565360"/>
            <a:chExt cx="2571918" cy="1832653"/>
          </a:xfrm>
        </p:grpSpPr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08643F25-8D82-D64B-9384-4625ECAE06EC}"/>
                </a:ext>
              </a:extLst>
            </p:cNvPr>
            <p:cNvSpPr txBox="1"/>
            <p:nvPr/>
          </p:nvSpPr>
          <p:spPr>
            <a:xfrm>
              <a:off x="10117056" y="4565360"/>
              <a:ext cx="124726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05016-000</a:t>
              </a:r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F3B36724-F76A-5249-9033-3FD61E7AEDDA}"/>
                </a:ext>
              </a:extLst>
            </p:cNvPr>
            <p:cNvGrpSpPr/>
            <p:nvPr/>
          </p:nvGrpSpPr>
          <p:grpSpPr>
            <a:xfrm>
              <a:off x="9119085" y="4842366"/>
              <a:ext cx="2300505" cy="1555647"/>
              <a:chOff x="9119085" y="4842366"/>
              <a:chExt cx="2300505" cy="1555647"/>
            </a:xfrm>
          </p:grpSpPr>
          <p:pic>
            <p:nvPicPr>
              <p:cNvPr id="97" name="Imagem 96">
                <a:extLst>
                  <a:ext uri="{FF2B5EF4-FFF2-40B4-BE49-F238E27FC236}">
                    <a16:creationId xmlns:a16="http://schemas.microsoft.com/office/drawing/2014/main" id="{7DD9461C-302D-5642-98B0-5ECD4E683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9085" y="4885418"/>
                <a:ext cx="240308" cy="180000"/>
              </a:xfrm>
              <a:prstGeom prst="rect">
                <a:avLst/>
              </a:prstGeom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p:spPr>
          </p:pic>
          <p:pic>
            <p:nvPicPr>
              <p:cNvPr id="98" name="Imagem 97">
                <a:extLst>
                  <a:ext uri="{FF2B5EF4-FFF2-40B4-BE49-F238E27FC236}">
                    <a16:creationId xmlns:a16="http://schemas.microsoft.com/office/drawing/2014/main" id="{C3E493CC-26E9-1F4F-A97E-07DDE6F61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19085" y="5209445"/>
                <a:ext cx="221882" cy="180000"/>
              </a:xfrm>
              <a:prstGeom prst="rect">
                <a:avLst/>
              </a:prstGeom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p:spPr>
          </p:pic>
          <p:pic>
            <p:nvPicPr>
              <p:cNvPr id="99" name="Imagem 98">
                <a:extLst>
                  <a:ext uri="{FF2B5EF4-FFF2-40B4-BE49-F238E27FC236}">
                    <a16:creationId xmlns:a16="http://schemas.microsoft.com/office/drawing/2014/main" id="{0BA6AFA0-5E1F-9A45-9FDB-A66399129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19085" y="5857499"/>
                <a:ext cx="180000" cy="180000"/>
              </a:xfrm>
              <a:prstGeom prst="rect">
                <a:avLst/>
              </a:prstGeom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p:spPr>
          </p:pic>
          <p:pic>
            <p:nvPicPr>
              <p:cNvPr id="100" name="Imagem 99">
                <a:extLst>
                  <a:ext uri="{FF2B5EF4-FFF2-40B4-BE49-F238E27FC236}">
                    <a16:creationId xmlns:a16="http://schemas.microsoft.com/office/drawing/2014/main" id="{ABC60AD6-0A71-A940-B5A3-D24513007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19085" y="6181527"/>
                <a:ext cx="180000" cy="180000"/>
              </a:xfrm>
              <a:prstGeom prst="rect">
                <a:avLst/>
              </a:prstGeom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p:spPr>
          </p:pic>
          <p:pic>
            <p:nvPicPr>
              <p:cNvPr id="101" name="Imagem 100">
                <a:extLst>
                  <a:ext uri="{FF2B5EF4-FFF2-40B4-BE49-F238E27FC236}">
                    <a16:creationId xmlns:a16="http://schemas.microsoft.com/office/drawing/2014/main" id="{13B36C62-C4BB-0243-B4AD-0F88DEAF2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19085" y="5533472"/>
                <a:ext cx="221882" cy="180000"/>
              </a:xfrm>
              <a:prstGeom prst="rect">
                <a:avLst/>
              </a:prstGeom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p:spPr>
          </p:pic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64C428E-49AB-3040-905F-4C08A7519BCB}"/>
                  </a:ext>
                </a:extLst>
              </p:cNvPr>
              <p:cNvSpPr txBox="1"/>
              <p:nvPr/>
            </p:nvSpPr>
            <p:spPr>
              <a:xfrm>
                <a:off x="9292085" y="4842366"/>
                <a:ext cx="21275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>
                    <a:solidFill>
                      <a:schemeClr val="accent6"/>
                    </a:solidFill>
                  </a:rPr>
                  <a:t>~ R$35,80</a:t>
                </a:r>
                <a:r>
                  <a:rPr lang="pt-BR" sz="1000" dirty="0"/>
                  <a:t> - Carrefour - R. </a:t>
                </a:r>
                <a:r>
                  <a:rPr lang="pt-BR" sz="1000" dirty="0" err="1"/>
                  <a:t>Iperoig</a:t>
                </a:r>
                <a:r>
                  <a:rPr lang="pt-BR" sz="1000" dirty="0"/>
                  <a:t> 888</a:t>
                </a:r>
              </a:p>
            </p:txBody>
          </p:sp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A911AD09-44E9-8B40-A3CD-6912FB09BBD1}"/>
                  </a:ext>
                </a:extLst>
              </p:cNvPr>
              <p:cNvSpPr txBox="1"/>
              <p:nvPr/>
            </p:nvSpPr>
            <p:spPr>
              <a:xfrm>
                <a:off x="9292085" y="5169723"/>
                <a:ext cx="21275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>
                    <a:solidFill>
                      <a:schemeClr val="accent6"/>
                    </a:solidFill>
                  </a:rPr>
                  <a:t>~ R$35,80</a:t>
                </a:r>
                <a:r>
                  <a:rPr lang="pt-BR" sz="1000" dirty="0"/>
                  <a:t> - Carrefour - R. </a:t>
                </a:r>
                <a:r>
                  <a:rPr lang="pt-BR" sz="1000" dirty="0" err="1"/>
                  <a:t>Iperoig</a:t>
                </a:r>
                <a:r>
                  <a:rPr lang="pt-BR" sz="1000" dirty="0"/>
                  <a:t> 888</a:t>
                </a:r>
              </a:p>
            </p:txBody>
          </p:sp>
          <p:sp>
            <p:nvSpPr>
              <p:cNvPr id="104" name="CaixaDeTexto 103">
                <a:extLst>
                  <a:ext uri="{FF2B5EF4-FFF2-40B4-BE49-F238E27FC236}">
                    <a16:creationId xmlns:a16="http://schemas.microsoft.com/office/drawing/2014/main" id="{6B688580-1FF2-FC43-B48E-ED694CD3159A}"/>
                  </a:ext>
                </a:extLst>
              </p:cNvPr>
              <p:cNvSpPr txBox="1"/>
              <p:nvPr/>
            </p:nvSpPr>
            <p:spPr>
              <a:xfrm>
                <a:off x="9292085" y="5497080"/>
                <a:ext cx="21275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>
                    <a:solidFill>
                      <a:schemeClr val="accent6"/>
                    </a:solidFill>
                  </a:rPr>
                  <a:t>~ R$35,80</a:t>
                </a:r>
                <a:r>
                  <a:rPr lang="pt-BR" sz="1000" dirty="0"/>
                  <a:t> - Carrefour - R. </a:t>
                </a:r>
                <a:r>
                  <a:rPr lang="pt-BR" sz="1000" dirty="0" err="1"/>
                  <a:t>Iperoig</a:t>
                </a:r>
                <a:r>
                  <a:rPr lang="pt-BR" sz="1000" dirty="0"/>
                  <a:t> 888</a:t>
                </a:r>
              </a:p>
            </p:txBody>
          </p:sp>
          <p:sp>
            <p:nvSpPr>
              <p:cNvPr id="105" name="CaixaDeTexto 104">
                <a:extLst>
                  <a:ext uri="{FF2B5EF4-FFF2-40B4-BE49-F238E27FC236}">
                    <a16:creationId xmlns:a16="http://schemas.microsoft.com/office/drawing/2014/main" id="{36592F87-D532-C74E-9A29-771FBC817DA1}"/>
                  </a:ext>
                </a:extLst>
              </p:cNvPr>
              <p:cNvSpPr txBox="1"/>
              <p:nvPr/>
            </p:nvSpPr>
            <p:spPr>
              <a:xfrm>
                <a:off x="9292085" y="5824437"/>
                <a:ext cx="21275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>
                    <a:solidFill>
                      <a:schemeClr val="accent6"/>
                    </a:solidFill>
                  </a:rPr>
                  <a:t>~ R$35,80</a:t>
                </a:r>
                <a:r>
                  <a:rPr lang="pt-BR" sz="1000" dirty="0"/>
                  <a:t> - Carrefour - R. </a:t>
                </a:r>
                <a:r>
                  <a:rPr lang="pt-BR" sz="1000" dirty="0" err="1"/>
                  <a:t>Iperoig</a:t>
                </a:r>
                <a:r>
                  <a:rPr lang="pt-BR" sz="1000" dirty="0"/>
                  <a:t> 888</a:t>
                </a:r>
              </a:p>
            </p:txBody>
          </p:sp>
          <p:sp>
            <p:nvSpPr>
              <p:cNvPr id="106" name="CaixaDeTexto 105">
                <a:extLst>
                  <a:ext uri="{FF2B5EF4-FFF2-40B4-BE49-F238E27FC236}">
                    <a16:creationId xmlns:a16="http://schemas.microsoft.com/office/drawing/2014/main" id="{5D49C3AF-0CDF-C84F-90C8-1216B8E8B9D6}"/>
                  </a:ext>
                </a:extLst>
              </p:cNvPr>
              <p:cNvSpPr txBox="1"/>
              <p:nvPr/>
            </p:nvSpPr>
            <p:spPr>
              <a:xfrm>
                <a:off x="9292085" y="6151792"/>
                <a:ext cx="21275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>
                    <a:solidFill>
                      <a:schemeClr val="accent6"/>
                    </a:solidFill>
                  </a:rPr>
                  <a:t>~ R$35,80</a:t>
                </a:r>
                <a:r>
                  <a:rPr lang="pt-BR" sz="1000" dirty="0"/>
                  <a:t> - Carrefour - R. </a:t>
                </a:r>
                <a:r>
                  <a:rPr lang="pt-BR" sz="1000" dirty="0" err="1"/>
                  <a:t>Iperoig</a:t>
                </a:r>
                <a:r>
                  <a:rPr lang="pt-BR" sz="1000" dirty="0"/>
                  <a:t> 888</a:t>
                </a:r>
              </a:p>
            </p:txBody>
          </p:sp>
        </p:grp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747BDE3B-2110-054C-AE25-0B0A423201A1}"/>
                </a:ext>
              </a:extLst>
            </p:cNvPr>
            <p:cNvSpPr/>
            <p:nvPr/>
          </p:nvSpPr>
          <p:spPr>
            <a:xfrm>
              <a:off x="8847672" y="4578590"/>
              <a:ext cx="140199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2">
                      <a:lumMod val="25000"/>
                    </a:schemeClr>
                  </a:solidFill>
                  <a:cs typeface="Arial" panose="020B0604020202020204" pitchFamily="34" charset="0"/>
                </a:rPr>
                <a:t>Digite o CEP:</a:t>
              </a:r>
            </a:p>
          </p:txBody>
        </p:sp>
      </p:grpSp>
      <p:pic>
        <p:nvPicPr>
          <p:cNvPr id="108" name="Imagem 107">
            <a:extLst>
              <a:ext uri="{FF2B5EF4-FFF2-40B4-BE49-F238E27FC236}">
                <a16:creationId xmlns:a16="http://schemas.microsoft.com/office/drawing/2014/main" id="{5107A937-39A3-AD49-92CA-0A01F561C35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3610" y="695304"/>
            <a:ext cx="1752600" cy="1473200"/>
          </a:xfrm>
          <a:prstGeom prst="rect">
            <a:avLst/>
          </a:prstGeom>
        </p:spPr>
      </p:pic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82EEA5F4-FAFC-4D49-88AE-864BD1DB1E41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110" name="Retângulo 109">
              <a:extLst>
                <a:ext uri="{FF2B5EF4-FFF2-40B4-BE49-F238E27FC236}">
                  <a16:creationId xmlns:a16="http://schemas.microsoft.com/office/drawing/2014/main" id="{40B533CB-57C4-D343-89FA-99CCD4119FE5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738B716F-094C-C648-8F72-5FC92F667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8E2B9C28-27B3-6E49-B8ED-70D696E74974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0E49C562-5000-9A47-8D6B-D2A2F7CA8DB9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058F67F1-E0BC-0C48-B979-3D7B02DEB82E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115" name="Retângulo 114">
              <a:extLst>
                <a:ext uri="{FF2B5EF4-FFF2-40B4-BE49-F238E27FC236}">
                  <a16:creationId xmlns:a16="http://schemas.microsoft.com/office/drawing/2014/main" id="{8A08165D-F0C9-0B43-9EFE-38C574DE81C8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116" name="Gráfico 115" descr="Lupa">
              <a:extLst>
                <a:ext uri="{FF2B5EF4-FFF2-40B4-BE49-F238E27FC236}">
                  <a16:creationId xmlns:a16="http://schemas.microsoft.com/office/drawing/2014/main" id="{AAD7C1D4-DAF2-AD40-AB9F-EE693E3B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117" name="Gráfico 116" descr="Carrinho de compras">
              <a:extLst>
                <a:ext uri="{FF2B5EF4-FFF2-40B4-BE49-F238E27FC236}">
                  <a16:creationId xmlns:a16="http://schemas.microsoft.com/office/drawing/2014/main" id="{4B040680-BCBE-164A-ACE7-FED91D764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119" name="Gráfico 118" descr="Campainha">
              <a:extLst>
                <a:ext uri="{FF2B5EF4-FFF2-40B4-BE49-F238E27FC236}">
                  <a16:creationId xmlns:a16="http://schemas.microsoft.com/office/drawing/2014/main" id="{8C3A5C0A-C888-B44B-A126-C183CEBB0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120" name="Gráfico 119" descr="Coração">
              <a:extLst>
                <a:ext uri="{FF2B5EF4-FFF2-40B4-BE49-F238E27FC236}">
                  <a16:creationId xmlns:a16="http://schemas.microsoft.com/office/drawing/2014/main" id="{6A8E380C-0C03-6D43-AEF5-B5584345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121" name="Retângulo 120">
              <a:extLst>
                <a:ext uri="{FF2B5EF4-FFF2-40B4-BE49-F238E27FC236}">
                  <a16:creationId xmlns:a16="http://schemas.microsoft.com/office/drawing/2014/main" id="{9C7FE529-75FF-AC4A-A183-0F7569CC01F5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3544FB4-B0AC-9344-8C7A-DAC6084C7840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6C451930-16F8-2442-AD96-69C726BA85D8}"/>
              </a:ext>
            </a:extLst>
          </p:cNvPr>
          <p:cNvGrpSpPr/>
          <p:nvPr/>
        </p:nvGrpSpPr>
        <p:grpSpPr>
          <a:xfrm>
            <a:off x="8733933" y="463292"/>
            <a:ext cx="3334499" cy="659838"/>
            <a:chOff x="8733934" y="370983"/>
            <a:chExt cx="3334499" cy="659838"/>
          </a:xfrm>
        </p:grpSpPr>
        <p:sp>
          <p:nvSpPr>
            <p:cNvPr id="124" name="Retângulo Arredondado 123">
              <a:extLst>
                <a:ext uri="{FF2B5EF4-FFF2-40B4-BE49-F238E27FC236}">
                  <a16:creationId xmlns:a16="http://schemas.microsoft.com/office/drawing/2014/main" id="{F24C5ACF-A97D-2A49-B33E-1546AC79F52A}"/>
                </a:ext>
              </a:extLst>
            </p:cNvPr>
            <p:cNvSpPr/>
            <p:nvPr/>
          </p:nvSpPr>
          <p:spPr>
            <a:xfrm>
              <a:off x="8733935" y="376513"/>
              <a:ext cx="3334498" cy="654308"/>
            </a:xfrm>
            <a:prstGeom prst="roundRect">
              <a:avLst/>
            </a:prstGeom>
            <a:solidFill>
              <a:srgbClr val="92D050">
                <a:alpha val="90000"/>
              </a:srgb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                  Adicionados a sua lista</a:t>
              </a:r>
            </a:p>
          </p:txBody>
        </p:sp>
        <p:sp>
          <p:nvSpPr>
            <p:cNvPr id="125" name="Retângulo Arredondado 124">
              <a:extLst>
                <a:ext uri="{FF2B5EF4-FFF2-40B4-BE49-F238E27FC236}">
                  <a16:creationId xmlns:a16="http://schemas.microsoft.com/office/drawing/2014/main" id="{181C64B8-5935-4A48-B48F-A735342BD653}"/>
                </a:ext>
              </a:extLst>
            </p:cNvPr>
            <p:cNvSpPr/>
            <p:nvPr/>
          </p:nvSpPr>
          <p:spPr>
            <a:xfrm>
              <a:off x="8733934" y="370983"/>
              <a:ext cx="651143" cy="6511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26" name="Gráfico 125" descr="Mesa posta ">
              <a:extLst>
                <a:ext uri="{FF2B5EF4-FFF2-40B4-BE49-F238E27FC236}">
                  <a16:creationId xmlns:a16="http://schemas.microsoft.com/office/drawing/2014/main" id="{18DA042E-3525-5248-82AF-D4AEA817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753193" y="416464"/>
              <a:ext cx="600678" cy="600678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38A587B6-A3A5-AF40-9247-9A27CDF88843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971616B-3180-4B42-8171-7821E1E5E27C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pic>
        <p:nvPicPr>
          <p:cNvPr id="128" name="Gráfico 127" descr="Carrinho de compras">
            <a:extLst>
              <a:ext uri="{FF2B5EF4-FFF2-40B4-BE49-F238E27FC236}">
                <a16:creationId xmlns:a16="http://schemas.microsoft.com/office/drawing/2014/main" id="{7D97D445-2ECF-994D-B223-EB052851F0A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53304" y="878795"/>
            <a:ext cx="432000" cy="432000"/>
          </a:xfrm>
          <a:prstGeom prst="rect">
            <a:avLst/>
          </a:prstGeom>
        </p:spPr>
      </p:pic>
      <p:sp>
        <p:nvSpPr>
          <p:cNvPr id="129" name="Retângulo 128">
            <a:extLst>
              <a:ext uri="{FF2B5EF4-FFF2-40B4-BE49-F238E27FC236}">
                <a16:creationId xmlns:a16="http://schemas.microsoft.com/office/drawing/2014/main" id="{98CE06B3-A62A-6F4C-BECA-74D9B475B127}"/>
              </a:ext>
            </a:extLst>
          </p:cNvPr>
          <p:cNvSpPr/>
          <p:nvPr/>
        </p:nvSpPr>
        <p:spPr>
          <a:xfrm>
            <a:off x="5058349" y="1283403"/>
            <a:ext cx="4459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Shop</a:t>
            </a:r>
          </a:p>
        </p:txBody>
      </p:sp>
      <p:pic>
        <p:nvPicPr>
          <p:cNvPr id="130" name="Gráfico 129" descr="Impressora">
            <a:extLst>
              <a:ext uri="{FF2B5EF4-FFF2-40B4-BE49-F238E27FC236}">
                <a16:creationId xmlns:a16="http://schemas.microsoft.com/office/drawing/2014/main" id="{17D688D9-82DF-2344-8F02-15D4275461B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15413" y="6401380"/>
            <a:ext cx="360000" cy="360000"/>
          </a:xfrm>
          <a:prstGeom prst="rect">
            <a:avLst/>
          </a:prstGeom>
        </p:spPr>
      </p:pic>
      <p:pic>
        <p:nvPicPr>
          <p:cNvPr id="131" name="Gráfico 130" descr="Compartilhar">
            <a:extLst>
              <a:ext uri="{FF2B5EF4-FFF2-40B4-BE49-F238E27FC236}">
                <a16:creationId xmlns:a16="http://schemas.microsoft.com/office/drawing/2014/main" id="{5F2253B5-E5AF-DF4B-8543-CCA3D8F6E03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42055" y="6401380"/>
            <a:ext cx="360000" cy="360000"/>
          </a:xfrm>
          <a:prstGeom prst="rect">
            <a:avLst/>
          </a:prstGeom>
        </p:spPr>
      </p:pic>
      <p:pic>
        <p:nvPicPr>
          <p:cNvPr id="132" name="Gráfico 131" descr="Link">
            <a:extLst>
              <a:ext uri="{FF2B5EF4-FFF2-40B4-BE49-F238E27FC236}">
                <a16:creationId xmlns:a16="http://schemas.microsoft.com/office/drawing/2014/main" id="{A2F41521-810E-DD46-94BD-FFDC9425DFE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0960" y="6401380"/>
            <a:ext cx="360000" cy="360000"/>
          </a:xfrm>
          <a:prstGeom prst="rect">
            <a:avLst/>
          </a:prstGeom>
        </p:spPr>
      </p:pic>
      <p:pic>
        <p:nvPicPr>
          <p:cNvPr id="133" name="Gráfico 132" descr="Envelope">
            <a:extLst>
              <a:ext uri="{FF2B5EF4-FFF2-40B4-BE49-F238E27FC236}">
                <a16:creationId xmlns:a16="http://schemas.microsoft.com/office/drawing/2014/main" id="{7DCF2348-2918-E349-AF2E-E3BCC1B2997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66507" y="6401380"/>
            <a:ext cx="360000" cy="360000"/>
          </a:xfrm>
          <a:prstGeom prst="rect">
            <a:avLst/>
          </a:prstGeom>
        </p:spPr>
      </p:pic>
      <p:pic>
        <p:nvPicPr>
          <p:cNvPr id="94" name="Gráfico 93" descr="Calendário diário">
            <a:extLst>
              <a:ext uri="{FF2B5EF4-FFF2-40B4-BE49-F238E27FC236}">
                <a16:creationId xmlns:a16="http://schemas.microsoft.com/office/drawing/2014/main" id="{C9C61A16-9403-5749-A7E6-BABB70EC2F0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 109">
            <a:extLst>
              <a:ext uri="{FF2B5EF4-FFF2-40B4-BE49-F238E27FC236}">
                <a16:creationId xmlns:a16="http://schemas.microsoft.com/office/drawing/2014/main" id="{CD497004-3843-FB4A-A31A-75B3ACF399C6}"/>
              </a:ext>
            </a:extLst>
          </p:cNvPr>
          <p:cNvSpPr/>
          <p:nvPr/>
        </p:nvSpPr>
        <p:spPr>
          <a:xfrm>
            <a:off x="2199820" y="-19230"/>
            <a:ext cx="9916555" cy="68772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6AA3CF86-2C27-1D48-8B38-00DDD7454EB5}"/>
              </a:ext>
            </a:extLst>
          </p:cNvPr>
          <p:cNvSpPr/>
          <p:nvPr/>
        </p:nvSpPr>
        <p:spPr>
          <a:xfrm>
            <a:off x="123568" y="412519"/>
            <a:ext cx="1952684" cy="634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pt-BR" sz="800" i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3D361455-06EE-DE45-85AA-65B120E528A4}"/>
              </a:ext>
            </a:extLst>
          </p:cNvPr>
          <p:cNvSpPr/>
          <p:nvPr/>
        </p:nvSpPr>
        <p:spPr>
          <a:xfrm>
            <a:off x="2425402" y="668281"/>
            <a:ext cx="183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Modo de preparo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4AE74278-000D-F14A-96F0-D23258D364B6}"/>
              </a:ext>
            </a:extLst>
          </p:cNvPr>
          <p:cNvCxnSpPr>
            <a:cxnSpLocks/>
          </p:cNvCxnSpPr>
          <p:nvPr/>
        </p:nvCxnSpPr>
        <p:spPr>
          <a:xfrm>
            <a:off x="2422298" y="1037613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Imagem 110">
            <a:extLst>
              <a:ext uri="{FF2B5EF4-FFF2-40B4-BE49-F238E27FC236}">
                <a16:creationId xmlns:a16="http://schemas.microsoft.com/office/drawing/2014/main" id="{AE8FB4C7-A8B4-744C-AB35-8F0EF8DE7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298" y="4264615"/>
            <a:ext cx="3219675" cy="214798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3AC2849A-9E78-9048-BED5-0BF18B462262}"/>
              </a:ext>
            </a:extLst>
          </p:cNvPr>
          <p:cNvSpPr txBox="1"/>
          <p:nvPr/>
        </p:nvSpPr>
        <p:spPr>
          <a:xfrm>
            <a:off x="2380045" y="1221036"/>
            <a:ext cx="574600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Passo 1</a:t>
            </a:r>
          </a:p>
          <a:p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endParaRPr lang="pt-B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4AE90FAB-81D2-2347-868C-233CCA537204}"/>
              </a:ext>
            </a:extLst>
          </p:cNvPr>
          <p:cNvSpPr txBox="1"/>
          <p:nvPr/>
        </p:nvSpPr>
        <p:spPr>
          <a:xfrm>
            <a:off x="5765541" y="4175691"/>
            <a:ext cx="57460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Passo 2</a:t>
            </a:r>
          </a:p>
          <a:p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01E20D7E-69F3-3049-9AEF-164D51B571B4}"/>
              </a:ext>
            </a:extLst>
          </p:cNvPr>
          <p:cNvSpPr txBox="1"/>
          <p:nvPr/>
        </p:nvSpPr>
        <p:spPr>
          <a:xfrm>
            <a:off x="2380045" y="3516751"/>
            <a:ext cx="904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endParaRPr lang="pt-B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D61B382B-01B4-BD4E-8B11-846978E8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48" y="1423762"/>
            <a:ext cx="3075224" cy="2051614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BC8307B-D300-1046-904F-24651B237F14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821C2253-2E9F-5740-8BED-8A2FBA9926B9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F4B0FF1F-050C-9744-BFBE-016BAB04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62875D4-619C-704D-B2B3-A9D9847A1A3D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6DED069D-9763-1040-8A09-0228783FC442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4FB9C95-11B8-3849-B841-2622538CA421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41603FC-9418-9C47-9095-C0208ED4459B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36" name="Gráfico 35" descr="Lupa">
              <a:extLst>
                <a:ext uri="{FF2B5EF4-FFF2-40B4-BE49-F238E27FC236}">
                  <a16:creationId xmlns:a16="http://schemas.microsoft.com/office/drawing/2014/main" id="{068B6FB0-2421-3846-B0A1-42B8C9B75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37" name="Gráfico 36" descr="Carrinho de compras">
              <a:extLst>
                <a:ext uri="{FF2B5EF4-FFF2-40B4-BE49-F238E27FC236}">
                  <a16:creationId xmlns:a16="http://schemas.microsoft.com/office/drawing/2014/main" id="{11ECCD7E-4D18-E048-9B86-61AFB4F1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45" name="Gráfico 44" descr="Campainha">
              <a:extLst>
                <a:ext uri="{FF2B5EF4-FFF2-40B4-BE49-F238E27FC236}">
                  <a16:creationId xmlns:a16="http://schemas.microsoft.com/office/drawing/2014/main" id="{7A581BCE-5F89-9246-BDFC-78477BA0C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46" name="Gráfico 45" descr="Coração">
              <a:extLst>
                <a:ext uri="{FF2B5EF4-FFF2-40B4-BE49-F238E27FC236}">
                  <a16:creationId xmlns:a16="http://schemas.microsoft.com/office/drawing/2014/main" id="{7369D36E-91E1-F049-BDBA-BE9EB526E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F772B62C-89C2-5341-B585-D17AABCB2AA2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08ED46-BA21-1840-BAA0-C7A3A3C3EDB1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E6A47FBA-F3EF-7840-8FD1-0F15FB4B32B1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367B28D-6F3F-F34B-9207-E3A2C3A55CFA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pic>
        <p:nvPicPr>
          <p:cNvPr id="51" name="Gráfico 50" descr="Impressora">
            <a:extLst>
              <a:ext uri="{FF2B5EF4-FFF2-40B4-BE49-F238E27FC236}">
                <a16:creationId xmlns:a16="http://schemas.microsoft.com/office/drawing/2014/main" id="{580090D2-B76E-4849-91CC-9E997A476B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5413" y="6401380"/>
            <a:ext cx="360000" cy="360000"/>
          </a:xfrm>
          <a:prstGeom prst="rect">
            <a:avLst/>
          </a:prstGeom>
        </p:spPr>
      </p:pic>
      <p:pic>
        <p:nvPicPr>
          <p:cNvPr id="52" name="Gráfico 51" descr="Compartilhar">
            <a:extLst>
              <a:ext uri="{FF2B5EF4-FFF2-40B4-BE49-F238E27FC236}">
                <a16:creationId xmlns:a16="http://schemas.microsoft.com/office/drawing/2014/main" id="{E56B1185-A549-1F40-9636-9A9F950944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42055" y="6401380"/>
            <a:ext cx="360000" cy="360000"/>
          </a:xfrm>
          <a:prstGeom prst="rect">
            <a:avLst/>
          </a:prstGeom>
        </p:spPr>
      </p:pic>
      <p:pic>
        <p:nvPicPr>
          <p:cNvPr id="53" name="Gráfico 52" descr="Link">
            <a:extLst>
              <a:ext uri="{FF2B5EF4-FFF2-40B4-BE49-F238E27FC236}">
                <a16:creationId xmlns:a16="http://schemas.microsoft.com/office/drawing/2014/main" id="{F9984CFC-C9FF-E249-ADF0-B42459E66B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0960" y="6401380"/>
            <a:ext cx="360000" cy="360000"/>
          </a:xfrm>
          <a:prstGeom prst="rect">
            <a:avLst/>
          </a:prstGeom>
        </p:spPr>
      </p:pic>
      <p:pic>
        <p:nvPicPr>
          <p:cNvPr id="54" name="Gráfico 53" descr="Envelope">
            <a:extLst>
              <a:ext uri="{FF2B5EF4-FFF2-40B4-BE49-F238E27FC236}">
                <a16:creationId xmlns:a16="http://schemas.microsoft.com/office/drawing/2014/main" id="{9E28052E-E277-9646-87A8-0ACD7C123B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6507" y="6401380"/>
            <a:ext cx="360000" cy="360000"/>
          </a:xfrm>
          <a:prstGeom prst="rect">
            <a:avLst/>
          </a:prstGeom>
        </p:spPr>
      </p:pic>
      <p:pic>
        <p:nvPicPr>
          <p:cNvPr id="34" name="Gráfico 33" descr="Calendário diário">
            <a:extLst>
              <a:ext uri="{FF2B5EF4-FFF2-40B4-BE49-F238E27FC236}">
                <a16:creationId xmlns:a16="http://schemas.microsoft.com/office/drawing/2014/main" id="{FBF799B3-38D6-0D4A-B636-69C37172CD1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74156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 109">
            <a:extLst>
              <a:ext uri="{FF2B5EF4-FFF2-40B4-BE49-F238E27FC236}">
                <a16:creationId xmlns:a16="http://schemas.microsoft.com/office/drawing/2014/main" id="{CD497004-3843-FB4A-A31A-75B3ACF399C6}"/>
              </a:ext>
            </a:extLst>
          </p:cNvPr>
          <p:cNvSpPr/>
          <p:nvPr/>
        </p:nvSpPr>
        <p:spPr>
          <a:xfrm>
            <a:off x="2199820" y="-19230"/>
            <a:ext cx="9916555" cy="68772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6AA3CF86-2C27-1D48-8B38-00DDD7454EB5}"/>
              </a:ext>
            </a:extLst>
          </p:cNvPr>
          <p:cNvSpPr/>
          <p:nvPr/>
        </p:nvSpPr>
        <p:spPr>
          <a:xfrm>
            <a:off x="123568" y="412519"/>
            <a:ext cx="1952684" cy="634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pt-BR" sz="800" i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980528F-8B55-894A-AED0-B77713522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412816"/>
              </p:ext>
            </p:extLst>
          </p:nvPr>
        </p:nvGraphicFramePr>
        <p:xfrm>
          <a:off x="2422298" y="1277202"/>
          <a:ext cx="87789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897">
                  <a:extLst>
                    <a:ext uri="{9D8B030D-6E8A-4147-A177-3AD203B41FA5}">
                      <a16:colId xmlns:a16="http://schemas.microsoft.com/office/drawing/2014/main" val="145450379"/>
                    </a:ext>
                  </a:extLst>
                </a:gridCol>
                <a:gridCol w="877897">
                  <a:extLst>
                    <a:ext uri="{9D8B030D-6E8A-4147-A177-3AD203B41FA5}">
                      <a16:colId xmlns:a16="http://schemas.microsoft.com/office/drawing/2014/main" val="1679240009"/>
                    </a:ext>
                  </a:extLst>
                </a:gridCol>
                <a:gridCol w="877897">
                  <a:extLst>
                    <a:ext uri="{9D8B030D-6E8A-4147-A177-3AD203B41FA5}">
                      <a16:colId xmlns:a16="http://schemas.microsoft.com/office/drawing/2014/main" val="3768530734"/>
                    </a:ext>
                  </a:extLst>
                </a:gridCol>
                <a:gridCol w="877897">
                  <a:extLst>
                    <a:ext uri="{9D8B030D-6E8A-4147-A177-3AD203B41FA5}">
                      <a16:colId xmlns:a16="http://schemas.microsoft.com/office/drawing/2014/main" val="1595910147"/>
                    </a:ext>
                  </a:extLst>
                </a:gridCol>
                <a:gridCol w="877897">
                  <a:extLst>
                    <a:ext uri="{9D8B030D-6E8A-4147-A177-3AD203B41FA5}">
                      <a16:colId xmlns:a16="http://schemas.microsoft.com/office/drawing/2014/main" val="2303999775"/>
                    </a:ext>
                  </a:extLst>
                </a:gridCol>
                <a:gridCol w="877897">
                  <a:extLst>
                    <a:ext uri="{9D8B030D-6E8A-4147-A177-3AD203B41FA5}">
                      <a16:colId xmlns:a16="http://schemas.microsoft.com/office/drawing/2014/main" val="390876867"/>
                    </a:ext>
                  </a:extLst>
                </a:gridCol>
                <a:gridCol w="877897">
                  <a:extLst>
                    <a:ext uri="{9D8B030D-6E8A-4147-A177-3AD203B41FA5}">
                      <a16:colId xmlns:a16="http://schemas.microsoft.com/office/drawing/2014/main" val="2650581681"/>
                    </a:ext>
                  </a:extLst>
                </a:gridCol>
                <a:gridCol w="877897">
                  <a:extLst>
                    <a:ext uri="{9D8B030D-6E8A-4147-A177-3AD203B41FA5}">
                      <a16:colId xmlns:a16="http://schemas.microsoft.com/office/drawing/2014/main" val="636255203"/>
                    </a:ext>
                  </a:extLst>
                </a:gridCol>
                <a:gridCol w="877897">
                  <a:extLst>
                    <a:ext uri="{9D8B030D-6E8A-4147-A177-3AD203B41FA5}">
                      <a16:colId xmlns:a16="http://schemas.microsoft.com/office/drawing/2014/main" val="3546650224"/>
                    </a:ext>
                  </a:extLst>
                </a:gridCol>
                <a:gridCol w="877897">
                  <a:extLst>
                    <a:ext uri="{9D8B030D-6E8A-4147-A177-3AD203B41FA5}">
                      <a16:colId xmlns:a16="http://schemas.microsoft.com/office/drawing/2014/main" val="909854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125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39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1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97855"/>
                  </a:ext>
                </a:extLst>
              </a:tr>
            </a:tbl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C48E720F-81D1-3A4F-A43F-EFD698CB81AF}"/>
              </a:ext>
            </a:extLst>
          </p:cNvPr>
          <p:cNvSpPr/>
          <p:nvPr/>
        </p:nvSpPr>
        <p:spPr>
          <a:xfrm>
            <a:off x="2425402" y="2932847"/>
            <a:ext cx="106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Fun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Facts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1CA214B-3032-7943-857B-FFC8FA8318EE}"/>
              </a:ext>
            </a:extLst>
          </p:cNvPr>
          <p:cNvCxnSpPr>
            <a:cxnSpLocks/>
          </p:cNvCxnSpPr>
          <p:nvPr/>
        </p:nvCxnSpPr>
        <p:spPr>
          <a:xfrm>
            <a:off x="2422298" y="3302179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B0D512B-47F2-5040-AA09-05714019BAC7}"/>
              </a:ext>
            </a:extLst>
          </p:cNvPr>
          <p:cNvSpPr txBox="1"/>
          <p:nvPr/>
        </p:nvSpPr>
        <p:spPr>
          <a:xfrm>
            <a:off x="2380045" y="3485602"/>
            <a:ext cx="57460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r>
              <a:rPr lang="pt-BR" sz="1200" dirty="0"/>
              <a:t> </a:t>
            </a:r>
            <a:r>
              <a:rPr lang="pt-BR" sz="1200" dirty="0" err="1"/>
              <a:t>incididunt</a:t>
            </a:r>
            <a:r>
              <a:rPr lang="pt-BR" sz="1200" dirty="0"/>
              <a:t> ut labore et </a:t>
            </a:r>
            <a:r>
              <a:rPr lang="pt-BR" sz="1200" dirty="0" err="1"/>
              <a:t>dolore</a:t>
            </a:r>
            <a:r>
              <a:rPr lang="pt-BR" sz="1200" dirty="0"/>
              <a:t> magna </a:t>
            </a:r>
            <a:r>
              <a:rPr lang="pt-BR" sz="1200" dirty="0" err="1"/>
              <a:t>aliqua</a:t>
            </a:r>
            <a:r>
              <a:rPr lang="pt-BR" sz="1200" dirty="0"/>
              <a:t>,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. </a:t>
            </a:r>
            <a:r>
              <a:rPr lang="pt-BR" sz="1200" dirty="0" err="1"/>
              <a:t>Lorem</a:t>
            </a:r>
            <a:r>
              <a:rPr lang="pt-BR" sz="1200" dirty="0"/>
              <a:t> ipsum </a:t>
            </a:r>
            <a:r>
              <a:rPr lang="pt-BR" sz="1200" dirty="0" err="1"/>
              <a:t>dolor</a:t>
            </a:r>
            <a:r>
              <a:rPr lang="pt-BR" sz="1200" dirty="0"/>
              <a:t> </a:t>
            </a:r>
            <a:r>
              <a:rPr lang="pt-BR" sz="1200" dirty="0" err="1"/>
              <a:t>sit</a:t>
            </a:r>
            <a:r>
              <a:rPr lang="pt-BR" sz="1200" dirty="0"/>
              <a:t> </a:t>
            </a:r>
            <a:r>
              <a:rPr lang="pt-BR" sz="1200" dirty="0" err="1"/>
              <a:t>amet</a:t>
            </a:r>
            <a:r>
              <a:rPr lang="pt-BR" sz="1200" dirty="0"/>
              <a:t>, </a:t>
            </a:r>
            <a:r>
              <a:rPr lang="pt-BR" sz="1200" dirty="0" err="1"/>
              <a:t>consectetur</a:t>
            </a:r>
            <a:r>
              <a:rPr lang="pt-BR" sz="1200" dirty="0"/>
              <a:t> </a:t>
            </a:r>
            <a:r>
              <a:rPr lang="pt-BR" sz="1200" dirty="0" err="1"/>
              <a:t>adipiscing</a:t>
            </a:r>
            <a:r>
              <a:rPr lang="pt-BR" sz="1200" dirty="0"/>
              <a:t> </a:t>
            </a:r>
            <a:r>
              <a:rPr lang="pt-BR" sz="1200" dirty="0" err="1"/>
              <a:t>elit</a:t>
            </a:r>
            <a:r>
              <a:rPr lang="pt-BR" sz="1200" dirty="0"/>
              <a:t>, </a:t>
            </a:r>
            <a:r>
              <a:rPr lang="pt-BR" sz="1200" dirty="0" err="1"/>
              <a:t>sed</a:t>
            </a:r>
            <a:r>
              <a:rPr lang="pt-BR" sz="1200" dirty="0"/>
              <a:t> do </a:t>
            </a:r>
            <a:r>
              <a:rPr lang="pt-BR" sz="1200" dirty="0" err="1"/>
              <a:t>eiusmod</a:t>
            </a:r>
            <a:r>
              <a:rPr lang="pt-BR" sz="1200" dirty="0"/>
              <a:t> </a:t>
            </a:r>
            <a:r>
              <a:rPr lang="pt-BR" sz="1200" dirty="0" err="1"/>
              <a:t>tempor</a:t>
            </a:r>
            <a:endParaRPr lang="pt-B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D2748D7C-C9A2-A943-B001-75FFBAA3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48" y="3485602"/>
            <a:ext cx="3075224" cy="2229537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A128E99-7D81-6D42-8B32-4035B57B0DE7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F35F6348-9E92-E945-86D2-23AE7A437330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6BE3477E-3F57-1C42-9D99-D796EF75B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0B008B3E-E327-C84D-9EF6-5DE6FC37CAC6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F4C3D535-0488-6F4E-9BDA-DD13E7F974A4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6DC703A4-D842-2546-9BCB-7727DFD2E81F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2D053866-974D-6C41-AF3C-F0FC8A9ACE24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54" name="Gráfico 53" descr="Lupa">
              <a:extLst>
                <a:ext uri="{FF2B5EF4-FFF2-40B4-BE49-F238E27FC236}">
                  <a16:creationId xmlns:a16="http://schemas.microsoft.com/office/drawing/2014/main" id="{832E614D-3C13-8742-B37F-D22145D0B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55" name="Gráfico 54" descr="Carrinho de compras">
              <a:extLst>
                <a:ext uri="{FF2B5EF4-FFF2-40B4-BE49-F238E27FC236}">
                  <a16:creationId xmlns:a16="http://schemas.microsoft.com/office/drawing/2014/main" id="{39594195-4671-194B-BEBB-EB91F363D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57" name="Gráfico 56" descr="Campainha">
              <a:extLst>
                <a:ext uri="{FF2B5EF4-FFF2-40B4-BE49-F238E27FC236}">
                  <a16:creationId xmlns:a16="http://schemas.microsoft.com/office/drawing/2014/main" id="{C5CA8092-030E-2B41-86C0-3FC7F62B3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58" name="Gráfico 57" descr="Coração">
              <a:extLst>
                <a:ext uri="{FF2B5EF4-FFF2-40B4-BE49-F238E27FC236}">
                  <a16:creationId xmlns:a16="http://schemas.microsoft.com/office/drawing/2014/main" id="{F3A0B7DD-B4BC-C143-8647-FC8B68DC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A7CB5485-4BCD-6A46-B154-B5BAC3C1E583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7E37D5D-4AF2-7F4A-8BB0-43692E00F4C2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1" name="Retângulo 60">
            <a:extLst>
              <a:ext uri="{FF2B5EF4-FFF2-40B4-BE49-F238E27FC236}">
                <a16:creationId xmlns:a16="http://schemas.microsoft.com/office/drawing/2014/main" id="{7DF80250-8794-B845-BC05-3C8FBC7AEA91}"/>
              </a:ext>
            </a:extLst>
          </p:cNvPr>
          <p:cNvSpPr/>
          <p:nvPr/>
        </p:nvSpPr>
        <p:spPr>
          <a:xfrm>
            <a:off x="2425402" y="707888"/>
            <a:ext cx="1881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Tabela Nutricional</a:t>
            </a:r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5A6BEE7B-C8D9-0F4E-BA7E-37710A8FCF32}"/>
              </a:ext>
            </a:extLst>
          </p:cNvPr>
          <p:cNvCxnSpPr>
            <a:cxnSpLocks/>
          </p:cNvCxnSpPr>
          <p:nvPr/>
        </p:nvCxnSpPr>
        <p:spPr>
          <a:xfrm>
            <a:off x="2422298" y="1077220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5AF34391-6702-744F-86CA-DEB31A572C2C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9E5844C-CA71-2542-88B0-872A4015C087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pic>
        <p:nvPicPr>
          <p:cNvPr id="65" name="Gráfico 64" descr="Impressora">
            <a:extLst>
              <a:ext uri="{FF2B5EF4-FFF2-40B4-BE49-F238E27FC236}">
                <a16:creationId xmlns:a16="http://schemas.microsoft.com/office/drawing/2014/main" id="{1A1E8508-3FE9-E448-960E-AE8FFDEF35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5413" y="6401380"/>
            <a:ext cx="360000" cy="360000"/>
          </a:xfrm>
          <a:prstGeom prst="rect">
            <a:avLst/>
          </a:prstGeom>
        </p:spPr>
      </p:pic>
      <p:pic>
        <p:nvPicPr>
          <p:cNvPr id="66" name="Gráfico 65" descr="Compartilhar">
            <a:extLst>
              <a:ext uri="{FF2B5EF4-FFF2-40B4-BE49-F238E27FC236}">
                <a16:creationId xmlns:a16="http://schemas.microsoft.com/office/drawing/2014/main" id="{DC5CC625-D8F1-AC44-8CE6-D7B441858D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42055" y="6401380"/>
            <a:ext cx="360000" cy="360000"/>
          </a:xfrm>
          <a:prstGeom prst="rect">
            <a:avLst/>
          </a:prstGeom>
        </p:spPr>
      </p:pic>
      <p:pic>
        <p:nvPicPr>
          <p:cNvPr id="67" name="Gráfico 66" descr="Link">
            <a:extLst>
              <a:ext uri="{FF2B5EF4-FFF2-40B4-BE49-F238E27FC236}">
                <a16:creationId xmlns:a16="http://schemas.microsoft.com/office/drawing/2014/main" id="{0B1C815B-B9CA-9246-B842-989D24877C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0960" y="6401380"/>
            <a:ext cx="360000" cy="360000"/>
          </a:xfrm>
          <a:prstGeom prst="rect">
            <a:avLst/>
          </a:prstGeom>
        </p:spPr>
      </p:pic>
      <p:pic>
        <p:nvPicPr>
          <p:cNvPr id="68" name="Gráfico 67" descr="Envelope">
            <a:extLst>
              <a:ext uri="{FF2B5EF4-FFF2-40B4-BE49-F238E27FC236}">
                <a16:creationId xmlns:a16="http://schemas.microsoft.com/office/drawing/2014/main" id="{73EBD540-6B66-F740-A928-274D3999FF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6507" y="6401380"/>
            <a:ext cx="360000" cy="360000"/>
          </a:xfrm>
          <a:prstGeom prst="rect">
            <a:avLst/>
          </a:prstGeom>
        </p:spPr>
      </p:pic>
      <p:pic>
        <p:nvPicPr>
          <p:cNvPr id="31" name="Gráfico 30" descr="Calendário diário">
            <a:extLst>
              <a:ext uri="{FF2B5EF4-FFF2-40B4-BE49-F238E27FC236}">
                <a16:creationId xmlns:a16="http://schemas.microsoft.com/office/drawing/2014/main" id="{A61A4136-0E6C-0C4D-9823-67BF3F80BF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6051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 109">
            <a:extLst>
              <a:ext uri="{FF2B5EF4-FFF2-40B4-BE49-F238E27FC236}">
                <a16:creationId xmlns:a16="http://schemas.microsoft.com/office/drawing/2014/main" id="{CD497004-3843-FB4A-A31A-75B3ACF399C6}"/>
              </a:ext>
            </a:extLst>
          </p:cNvPr>
          <p:cNvSpPr/>
          <p:nvPr/>
        </p:nvSpPr>
        <p:spPr>
          <a:xfrm>
            <a:off x="2199820" y="-19230"/>
            <a:ext cx="9916555" cy="68772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6AA3CF86-2C27-1D48-8B38-00DDD7454EB5}"/>
              </a:ext>
            </a:extLst>
          </p:cNvPr>
          <p:cNvSpPr/>
          <p:nvPr/>
        </p:nvSpPr>
        <p:spPr>
          <a:xfrm>
            <a:off x="123568" y="412519"/>
            <a:ext cx="1952684" cy="634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pt-BR" sz="800" i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3D361455-06EE-DE45-85AA-65B120E528A4}"/>
              </a:ext>
            </a:extLst>
          </p:cNvPr>
          <p:cNvSpPr/>
          <p:nvPr/>
        </p:nvSpPr>
        <p:spPr>
          <a:xfrm>
            <a:off x="2425402" y="3575969"/>
            <a:ext cx="137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Comentários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4AE74278-000D-F14A-96F0-D23258D364B6}"/>
              </a:ext>
            </a:extLst>
          </p:cNvPr>
          <p:cNvCxnSpPr>
            <a:cxnSpLocks/>
          </p:cNvCxnSpPr>
          <p:nvPr/>
        </p:nvCxnSpPr>
        <p:spPr>
          <a:xfrm>
            <a:off x="2422298" y="3945301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>
            <a:extLst>
              <a:ext uri="{FF2B5EF4-FFF2-40B4-BE49-F238E27FC236}">
                <a16:creationId xmlns:a16="http://schemas.microsoft.com/office/drawing/2014/main" id="{7A1F12E6-33E7-3444-A3FB-68B2E9F9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50" y="3973727"/>
            <a:ext cx="7421342" cy="5841656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B8CABF09-6D8B-D94F-8304-466BC44F97DE}"/>
              </a:ext>
            </a:extLst>
          </p:cNvPr>
          <p:cNvSpPr/>
          <p:nvPr/>
        </p:nvSpPr>
        <p:spPr>
          <a:xfrm>
            <a:off x="2422298" y="754004"/>
            <a:ext cx="1626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Recomendados</a:t>
            </a: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3C5C9C45-DCEB-904F-8748-8A30F7F8D57E}"/>
              </a:ext>
            </a:extLst>
          </p:cNvPr>
          <p:cNvCxnSpPr>
            <a:cxnSpLocks/>
          </p:cNvCxnSpPr>
          <p:nvPr/>
        </p:nvCxnSpPr>
        <p:spPr>
          <a:xfrm>
            <a:off x="2419194" y="1123336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760044C-F77F-BA47-A973-E6CF20ABC760}"/>
              </a:ext>
            </a:extLst>
          </p:cNvPr>
          <p:cNvGrpSpPr/>
          <p:nvPr/>
        </p:nvGrpSpPr>
        <p:grpSpPr>
          <a:xfrm>
            <a:off x="2844368" y="1361281"/>
            <a:ext cx="8627458" cy="1833987"/>
            <a:chOff x="2419194" y="1460012"/>
            <a:chExt cx="8627458" cy="1833987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2188E556-97DA-E046-AB54-B246864392B9}"/>
                </a:ext>
              </a:extLst>
            </p:cNvPr>
            <p:cNvSpPr/>
            <p:nvPr/>
          </p:nvSpPr>
          <p:spPr>
            <a:xfrm>
              <a:off x="2419194" y="2504015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Baiano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*****</a:t>
              </a:r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4D5BD489-B7D5-AB49-AC51-A43EB4D27275}"/>
                </a:ext>
              </a:extLst>
            </p:cNvPr>
            <p:cNvSpPr/>
            <p:nvPr/>
          </p:nvSpPr>
          <p:spPr>
            <a:xfrm>
              <a:off x="2419194" y="3140634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76803FBB-14F8-5147-A551-2EF1D60C096D}"/>
                </a:ext>
              </a:extLst>
            </p:cNvPr>
            <p:cNvSpPr/>
            <p:nvPr/>
          </p:nvSpPr>
          <p:spPr>
            <a:xfrm>
              <a:off x="3504816" y="2503477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0BB3D011-7A0D-7444-ACD5-9DC533C4EB6D}"/>
                </a:ext>
              </a:extLst>
            </p:cNvPr>
            <p:cNvSpPr/>
            <p:nvPr/>
          </p:nvSpPr>
          <p:spPr>
            <a:xfrm>
              <a:off x="3504816" y="3140096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55E3A471-81C7-354F-A463-64628FF094B5}"/>
                </a:ext>
              </a:extLst>
            </p:cNvPr>
            <p:cNvSpPr/>
            <p:nvPr/>
          </p:nvSpPr>
          <p:spPr>
            <a:xfrm>
              <a:off x="2419194" y="1460012"/>
              <a:ext cx="1044004" cy="10440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F00211C8-C84A-B540-B7AB-FB4A9600BD34}"/>
                </a:ext>
              </a:extLst>
            </p:cNvPr>
            <p:cNvSpPr/>
            <p:nvPr/>
          </p:nvSpPr>
          <p:spPr>
            <a:xfrm>
              <a:off x="3505734" y="1460012"/>
              <a:ext cx="1044004" cy="10440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87D69259-05AD-1F40-8257-2EF816155D2D}"/>
                </a:ext>
              </a:extLst>
            </p:cNvPr>
            <p:cNvSpPr/>
            <p:nvPr/>
          </p:nvSpPr>
          <p:spPr>
            <a:xfrm>
              <a:off x="4590438" y="2504015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Baiano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*****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890F1A7C-6AE9-294A-AEF7-D494C3ECAF21}"/>
                </a:ext>
              </a:extLst>
            </p:cNvPr>
            <p:cNvSpPr/>
            <p:nvPr/>
          </p:nvSpPr>
          <p:spPr>
            <a:xfrm>
              <a:off x="4590438" y="3140634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8EB713CD-8B35-994C-BD62-68479DACC2D3}"/>
                </a:ext>
              </a:extLst>
            </p:cNvPr>
            <p:cNvSpPr/>
            <p:nvPr/>
          </p:nvSpPr>
          <p:spPr>
            <a:xfrm>
              <a:off x="5676060" y="2503477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3B69BE1B-D35F-AA46-952F-57E15C401EE0}"/>
                </a:ext>
              </a:extLst>
            </p:cNvPr>
            <p:cNvSpPr/>
            <p:nvPr/>
          </p:nvSpPr>
          <p:spPr>
            <a:xfrm>
              <a:off x="5676060" y="3140096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46391A72-70B9-FF4A-8CF3-BD5A657D119C}"/>
                </a:ext>
              </a:extLst>
            </p:cNvPr>
            <p:cNvSpPr/>
            <p:nvPr/>
          </p:nvSpPr>
          <p:spPr>
            <a:xfrm>
              <a:off x="4590438" y="1460012"/>
              <a:ext cx="1044004" cy="10440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D66F5D6-D733-744E-9B7E-C00ECCE10BAC}"/>
                </a:ext>
              </a:extLst>
            </p:cNvPr>
            <p:cNvSpPr/>
            <p:nvPr/>
          </p:nvSpPr>
          <p:spPr>
            <a:xfrm>
              <a:off x="5676978" y="1460012"/>
              <a:ext cx="1044004" cy="10440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1E55CE3B-9CE5-F24C-A859-42C552063762}"/>
                </a:ext>
              </a:extLst>
            </p:cNvPr>
            <p:cNvSpPr/>
            <p:nvPr/>
          </p:nvSpPr>
          <p:spPr>
            <a:xfrm>
              <a:off x="6744864" y="2504015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Baiano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*****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EBAAE9C7-4D9A-ED44-8BF9-BD77C749ECF6}"/>
                </a:ext>
              </a:extLst>
            </p:cNvPr>
            <p:cNvSpPr/>
            <p:nvPr/>
          </p:nvSpPr>
          <p:spPr>
            <a:xfrm>
              <a:off x="6744864" y="3140634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C95E3CC-4714-4342-A988-168D177B2427}"/>
                </a:ext>
              </a:extLst>
            </p:cNvPr>
            <p:cNvSpPr/>
            <p:nvPr/>
          </p:nvSpPr>
          <p:spPr>
            <a:xfrm>
              <a:off x="7830486" y="2503477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A2A700D7-27E8-F74E-AAE6-6E15235051FA}"/>
                </a:ext>
              </a:extLst>
            </p:cNvPr>
            <p:cNvSpPr/>
            <p:nvPr/>
          </p:nvSpPr>
          <p:spPr>
            <a:xfrm>
              <a:off x="7830486" y="3140096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6B3BD7E0-C9A8-2148-90F2-D34009B07082}"/>
                </a:ext>
              </a:extLst>
            </p:cNvPr>
            <p:cNvSpPr/>
            <p:nvPr/>
          </p:nvSpPr>
          <p:spPr>
            <a:xfrm>
              <a:off x="6744864" y="1460012"/>
              <a:ext cx="1044004" cy="10440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81C8BE5D-210F-8942-A034-02203CF37CDD}"/>
                </a:ext>
              </a:extLst>
            </p:cNvPr>
            <p:cNvSpPr/>
            <p:nvPr/>
          </p:nvSpPr>
          <p:spPr>
            <a:xfrm>
              <a:off x="7831404" y="1460012"/>
              <a:ext cx="1044004" cy="10440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4B22C47-240D-4646-81DF-5E8DB7C5E88A}"/>
                </a:ext>
              </a:extLst>
            </p:cNvPr>
            <p:cNvSpPr/>
            <p:nvPr/>
          </p:nvSpPr>
          <p:spPr>
            <a:xfrm>
              <a:off x="8916108" y="2504015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Baiano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*****</a:t>
              </a:r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7037A557-0570-0E43-876B-6E7C1869BD01}"/>
                </a:ext>
              </a:extLst>
            </p:cNvPr>
            <p:cNvSpPr/>
            <p:nvPr/>
          </p:nvSpPr>
          <p:spPr>
            <a:xfrm>
              <a:off x="8916108" y="3140634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230D51F7-06E4-E04F-86A8-FB90E57D2E47}"/>
                </a:ext>
              </a:extLst>
            </p:cNvPr>
            <p:cNvSpPr/>
            <p:nvPr/>
          </p:nvSpPr>
          <p:spPr>
            <a:xfrm>
              <a:off x="10001730" y="2503477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5BF53642-05EA-3A48-B96D-194CF9BADE38}"/>
                </a:ext>
              </a:extLst>
            </p:cNvPr>
            <p:cNvSpPr/>
            <p:nvPr/>
          </p:nvSpPr>
          <p:spPr>
            <a:xfrm>
              <a:off x="10001730" y="3140096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0DD3DB7B-A4FD-6C49-B00A-01A48CCAC294}"/>
                </a:ext>
              </a:extLst>
            </p:cNvPr>
            <p:cNvSpPr/>
            <p:nvPr/>
          </p:nvSpPr>
          <p:spPr>
            <a:xfrm>
              <a:off x="8916108" y="1460012"/>
              <a:ext cx="1044004" cy="10440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24240D1D-F09F-5743-B7A2-7408EE6A0225}"/>
                </a:ext>
              </a:extLst>
            </p:cNvPr>
            <p:cNvSpPr/>
            <p:nvPr/>
          </p:nvSpPr>
          <p:spPr>
            <a:xfrm>
              <a:off x="10002648" y="1460012"/>
              <a:ext cx="1044004" cy="104400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D055E6DD-945E-6C4E-B45E-3DF4C8C44E5F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3A822998-903F-3341-9E7D-0B2CFFA333C9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82" name="Imagem 81">
              <a:extLst>
                <a:ext uri="{FF2B5EF4-FFF2-40B4-BE49-F238E27FC236}">
                  <a16:creationId xmlns:a16="http://schemas.microsoft.com/office/drawing/2014/main" id="{5925890F-DD92-4D41-B95A-F0AC16314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690B635D-F832-DB4F-9F62-34914195C137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3DECFA79-8AB9-2648-8BC6-61CF64FE69C5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143C41DF-98C4-0C4B-A5EC-D1658A83DF54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4FF6E483-9323-5549-813F-AC46ED4F1B3E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91" name="Gráfico 90" descr="Lupa">
              <a:extLst>
                <a:ext uri="{FF2B5EF4-FFF2-40B4-BE49-F238E27FC236}">
                  <a16:creationId xmlns:a16="http://schemas.microsoft.com/office/drawing/2014/main" id="{876F8729-3D65-4D46-96C7-7F68523B2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92" name="Gráfico 91" descr="Carrinho de compras">
              <a:extLst>
                <a:ext uri="{FF2B5EF4-FFF2-40B4-BE49-F238E27FC236}">
                  <a16:creationId xmlns:a16="http://schemas.microsoft.com/office/drawing/2014/main" id="{3185254C-BD3A-7C4A-AA62-419EF8406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101" name="Gráfico 100" descr="Campainha">
              <a:extLst>
                <a:ext uri="{FF2B5EF4-FFF2-40B4-BE49-F238E27FC236}">
                  <a16:creationId xmlns:a16="http://schemas.microsoft.com/office/drawing/2014/main" id="{43C7EA82-762C-554F-AD9F-3910D0F8E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102" name="Gráfico 101" descr="Coração">
              <a:extLst>
                <a:ext uri="{FF2B5EF4-FFF2-40B4-BE49-F238E27FC236}">
                  <a16:creationId xmlns:a16="http://schemas.microsoft.com/office/drawing/2014/main" id="{30FF56CE-1E8E-0B49-86D2-82EDA792C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F98194CD-42D1-114E-9DDE-DF3FF8E3E1B0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F039D4D-BECF-0446-B8E8-8C5C55E40548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3FCB9487-1E91-7847-B022-C9BC56FAA6BB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3DBEE1-90DD-E245-A61E-09974AA4CB49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pic>
        <p:nvPicPr>
          <p:cNvPr id="116" name="Gráfico 115" descr="Impressora">
            <a:extLst>
              <a:ext uri="{FF2B5EF4-FFF2-40B4-BE49-F238E27FC236}">
                <a16:creationId xmlns:a16="http://schemas.microsoft.com/office/drawing/2014/main" id="{769E9918-BF5D-CD4A-988C-535EBBB080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5413" y="6401380"/>
            <a:ext cx="360000" cy="360000"/>
          </a:xfrm>
          <a:prstGeom prst="rect">
            <a:avLst/>
          </a:prstGeom>
        </p:spPr>
      </p:pic>
      <p:pic>
        <p:nvPicPr>
          <p:cNvPr id="117" name="Gráfico 116" descr="Compartilhar">
            <a:extLst>
              <a:ext uri="{FF2B5EF4-FFF2-40B4-BE49-F238E27FC236}">
                <a16:creationId xmlns:a16="http://schemas.microsoft.com/office/drawing/2014/main" id="{AA0A8A39-C5F8-A047-8370-E3AE1BAE6A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42055" y="6401380"/>
            <a:ext cx="360000" cy="360000"/>
          </a:xfrm>
          <a:prstGeom prst="rect">
            <a:avLst/>
          </a:prstGeom>
        </p:spPr>
      </p:pic>
      <p:pic>
        <p:nvPicPr>
          <p:cNvPr id="118" name="Gráfico 117" descr="Link">
            <a:extLst>
              <a:ext uri="{FF2B5EF4-FFF2-40B4-BE49-F238E27FC236}">
                <a16:creationId xmlns:a16="http://schemas.microsoft.com/office/drawing/2014/main" id="{418DCF92-CF63-924E-B701-487C3F7C97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0960" y="6401380"/>
            <a:ext cx="360000" cy="360000"/>
          </a:xfrm>
          <a:prstGeom prst="rect">
            <a:avLst/>
          </a:prstGeom>
        </p:spPr>
      </p:pic>
      <p:pic>
        <p:nvPicPr>
          <p:cNvPr id="119" name="Gráfico 118" descr="Envelope">
            <a:extLst>
              <a:ext uri="{FF2B5EF4-FFF2-40B4-BE49-F238E27FC236}">
                <a16:creationId xmlns:a16="http://schemas.microsoft.com/office/drawing/2014/main" id="{A63BEB83-5AD7-0C4A-8CC0-4557A9952B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6507" y="6401380"/>
            <a:ext cx="360000" cy="360000"/>
          </a:xfrm>
          <a:prstGeom prst="rect">
            <a:avLst/>
          </a:prstGeom>
        </p:spPr>
      </p:pic>
      <p:pic>
        <p:nvPicPr>
          <p:cNvPr id="59" name="Gráfico 58" descr="Calendário diário">
            <a:extLst>
              <a:ext uri="{FF2B5EF4-FFF2-40B4-BE49-F238E27FC236}">
                <a16:creationId xmlns:a16="http://schemas.microsoft.com/office/drawing/2014/main" id="{BA88F8AB-0CC5-7847-93EF-04FEA3F4064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12510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tângulo 268">
            <a:extLst>
              <a:ext uri="{FF2B5EF4-FFF2-40B4-BE49-F238E27FC236}">
                <a16:creationId xmlns:a16="http://schemas.microsoft.com/office/drawing/2014/main" id="{CA88FEB9-6B38-7A44-8390-C47779C3B2B0}"/>
              </a:ext>
            </a:extLst>
          </p:cNvPr>
          <p:cNvSpPr/>
          <p:nvPr/>
        </p:nvSpPr>
        <p:spPr>
          <a:xfrm>
            <a:off x="2199820" y="626927"/>
            <a:ext cx="6649473" cy="6231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000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B554207-8286-794F-BAA3-CD0F29B7885E}"/>
              </a:ext>
            </a:extLst>
          </p:cNvPr>
          <p:cNvSpPr/>
          <p:nvPr/>
        </p:nvSpPr>
        <p:spPr>
          <a:xfrm>
            <a:off x="0" y="17325"/>
            <a:ext cx="12192000" cy="968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FD5A7A7-5502-9440-A460-90EE55B08D0F}"/>
              </a:ext>
            </a:extLst>
          </p:cNvPr>
          <p:cNvSpPr/>
          <p:nvPr/>
        </p:nvSpPr>
        <p:spPr>
          <a:xfrm>
            <a:off x="0" y="60300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FF0000"/>
                </a:solidFill>
              </a:rPr>
              <a:t>Todas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Culinária | Bolos e Tortas | Carnes | Aves | Peixes e Frutos do Mar | Saladas e Molhos | Sopas | Massas | Bebidas | Sobremesas | Lanches | Saudável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73E8D573-6DF6-B641-BF15-B6C3C02E763B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2FDA9CF4-F97D-714F-8DBF-D7805D45A884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72B9C181-56C5-814F-99BF-6526003B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A3CD2BE9-7662-BA4F-8AF4-E1C869A75CC6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C509DB9-3FAE-F34D-854F-2A8769BC982E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9F67938C-3492-CB4A-B812-3E67ADDCCBBF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956351E3-75C6-B84E-AD88-066B7D6CB338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71" name="Gráfico 70" descr="Lupa">
              <a:extLst>
                <a:ext uri="{FF2B5EF4-FFF2-40B4-BE49-F238E27FC236}">
                  <a16:creationId xmlns:a16="http://schemas.microsoft.com/office/drawing/2014/main" id="{28410B98-3520-E44C-A2E0-BF51CA685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72" name="Gráfico 71" descr="Carrinho de compras">
              <a:extLst>
                <a:ext uri="{FF2B5EF4-FFF2-40B4-BE49-F238E27FC236}">
                  <a16:creationId xmlns:a16="http://schemas.microsoft.com/office/drawing/2014/main" id="{593004D1-2744-AC4D-97CC-76DDFE5A9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74" name="Gráfico 73" descr="Campainha">
              <a:extLst>
                <a:ext uri="{FF2B5EF4-FFF2-40B4-BE49-F238E27FC236}">
                  <a16:creationId xmlns:a16="http://schemas.microsoft.com/office/drawing/2014/main" id="{EEBCF3E5-3E77-1642-879D-443BA150E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75" name="Gráfico 74" descr="Coração">
              <a:extLst>
                <a:ext uri="{FF2B5EF4-FFF2-40B4-BE49-F238E27FC236}">
                  <a16:creationId xmlns:a16="http://schemas.microsoft.com/office/drawing/2014/main" id="{02022856-8780-B542-8470-14D7B5C7B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F62EB2DF-46A8-9340-95E5-C41A728B8BD4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551667D-5D8C-CD44-B763-DBC371841606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A3F509C6-DFCD-9A47-A565-90958C143204}"/>
              </a:ext>
            </a:extLst>
          </p:cNvPr>
          <p:cNvSpPr/>
          <p:nvPr/>
        </p:nvSpPr>
        <p:spPr>
          <a:xfrm>
            <a:off x="2425402" y="1966649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Carnes</a:t>
            </a:r>
          </a:p>
        </p:txBody>
      </p: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B7FC768E-0DF9-0949-B5E9-BE09FEB6C1C3}"/>
              </a:ext>
            </a:extLst>
          </p:cNvPr>
          <p:cNvCxnSpPr>
            <a:cxnSpLocks/>
          </p:cNvCxnSpPr>
          <p:nvPr/>
        </p:nvCxnSpPr>
        <p:spPr>
          <a:xfrm>
            <a:off x="2422298" y="2335981"/>
            <a:ext cx="3963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8BCF2851-8834-904B-8096-DB332CAF2DDA}"/>
              </a:ext>
            </a:extLst>
          </p:cNvPr>
          <p:cNvSpPr/>
          <p:nvPr/>
        </p:nvSpPr>
        <p:spPr>
          <a:xfrm>
            <a:off x="2479805" y="4241508"/>
            <a:ext cx="96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Vegetais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A1A1369E-3E6B-624F-BC94-174A647BCE7E}"/>
              </a:ext>
            </a:extLst>
          </p:cNvPr>
          <p:cNvCxnSpPr>
            <a:cxnSpLocks/>
          </p:cNvCxnSpPr>
          <p:nvPr/>
        </p:nvCxnSpPr>
        <p:spPr>
          <a:xfrm>
            <a:off x="2476701" y="4615564"/>
            <a:ext cx="390910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7026E486-A748-6342-A960-243C7F551F0E}"/>
              </a:ext>
            </a:extLst>
          </p:cNvPr>
          <p:cNvGrpSpPr/>
          <p:nvPr/>
        </p:nvGrpSpPr>
        <p:grpSpPr>
          <a:xfrm>
            <a:off x="2637236" y="2512850"/>
            <a:ext cx="1383830" cy="1623760"/>
            <a:chOff x="2422298" y="1591693"/>
            <a:chExt cx="1383830" cy="1623760"/>
          </a:xfrm>
        </p:grpSpPr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A741A4C3-CC9D-8540-9246-AF2CC3F3CD38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03F0D9D7-292C-8143-AA49-1AB0799E325B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10" name="CaixaDeTexto 109">
                <a:extLst>
                  <a:ext uri="{FF2B5EF4-FFF2-40B4-BE49-F238E27FC236}">
                    <a16:creationId xmlns:a16="http://schemas.microsoft.com/office/drawing/2014/main" id="{8CBAA89A-FBCF-B144-8BD6-9AAB63BB0B34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E7BF2D3A-FFC0-1C4B-AC0B-AB87E2F6860C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99C94D0F-75D9-E34D-B9AB-FCD9971518C3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62A68AF8-E0BF-D64B-BFC5-84D791625718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3FC342FF-DCE4-B943-A699-B8915A7405D6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2A6D33BE-D7CD-C740-9CAB-3B82759784A7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7DFDF011-358A-A849-8645-210FC39CAFE4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F70E5891-4880-1B4C-BE21-B3CC997801E0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048F4947-1F9C-8C49-BA6E-8E0F1598B67E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178679ED-C9B1-C149-A2A1-C98F6A34D642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DAE720F6-AC35-EE43-A76B-0706C3B5A92F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22" name="Retângulo 121">
                <a:extLst>
                  <a:ext uri="{FF2B5EF4-FFF2-40B4-BE49-F238E27FC236}">
                    <a16:creationId xmlns:a16="http://schemas.microsoft.com/office/drawing/2014/main" id="{61333F13-CBDB-6943-9098-0CF16E0BEE2C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E64D6A17-7C80-2641-B0CF-D75D37F8BBD1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24" name="Agrupar 123">
              <a:extLst>
                <a:ext uri="{FF2B5EF4-FFF2-40B4-BE49-F238E27FC236}">
                  <a16:creationId xmlns:a16="http://schemas.microsoft.com/office/drawing/2014/main" id="{0A53E59F-BCBC-8541-9D76-19D29A6CE535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263E7BED-5100-8040-8060-1F9244E2BBE4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33243621-DF9F-E540-8E2D-970B968D5435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25708BA8-C366-084E-B40D-FC01A5592E38}"/>
              </a:ext>
            </a:extLst>
          </p:cNvPr>
          <p:cNvGrpSpPr/>
          <p:nvPr/>
        </p:nvGrpSpPr>
        <p:grpSpPr>
          <a:xfrm>
            <a:off x="5010681" y="2512850"/>
            <a:ext cx="1383830" cy="1623760"/>
            <a:chOff x="2422298" y="1591693"/>
            <a:chExt cx="1383830" cy="1623760"/>
          </a:xfrm>
        </p:grpSpPr>
        <p:grpSp>
          <p:nvGrpSpPr>
            <p:cNvPr id="129" name="Agrupar 128">
              <a:extLst>
                <a:ext uri="{FF2B5EF4-FFF2-40B4-BE49-F238E27FC236}">
                  <a16:creationId xmlns:a16="http://schemas.microsoft.com/office/drawing/2014/main" id="{B00D8ECC-8077-6A44-AE57-AD06F0974A7C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45" name="Retângulo 144">
                <a:extLst>
                  <a:ext uri="{FF2B5EF4-FFF2-40B4-BE49-F238E27FC236}">
                    <a16:creationId xmlns:a16="http://schemas.microsoft.com/office/drawing/2014/main" id="{A7671AD8-B286-794F-A520-926EAA06A24A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D9D1AA3B-1F38-1949-895D-0BDE084839CE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22196841-D61E-8943-A1E0-0568CDB53A2E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52923C6D-1121-6E46-80CC-1381BADA7970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4" name="CaixaDeTexto 143">
                <a:extLst>
                  <a:ext uri="{FF2B5EF4-FFF2-40B4-BE49-F238E27FC236}">
                    <a16:creationId xmlns:a16="http://schemas.microsoft.com/office/drawing/2014/main" id="{450458CF-D26D-9B4C-93CA-7712C5BC62C6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1" name="Agrupar 130">
              <a:extLst>
                <a:ext uri="{FF2B5EF4-FFF2-40B4-BE49-F238E27FC236}">
                  <a16:creationId xmlns:a16="http://schemas.microsoft.com/office/drawing/2014/main" id="{72949931-91F5-A843-A5BB-F0A771A1308F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8F1A2CB7-3F8F-0D44-A5F8-754A1ABE718F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2" name="CaixaDeTexto 141">
                <a:extLst>
                  <a:ext uri="{FF2B5EF4-FFF2-40B4-BE49-F238E27FC236}">
                    <a16:creationId xmlns:a16="http://schemas.microsoft.com/office/drawing/2014/main" id="{1B80A545-38B6-3F4F-9DCF-C8DE3DA40291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8E720898-CCA7-0543-B2B0-A5C872DB6C8F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56ED8502-E854-3D4C-8107-6D9DDDAD0E5C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0" name="CaixaDeTexto 139">
                <a:extLst>
                  <a:ext uri="{FF2B5EF4-FFF2-40B4-BE49-F238E27FC236}">
                    <a16:creationId xmlns:a16="http://schemas.microsoft.com/office/drawing/2014/main" id="{56E7618B-678A-A74E-A27F-D8180CCD014D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2F07EE7F-EA52-6246-8946-BEECC5C8E37C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0A69417E-FC53-0344-B692-85105BEBB459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38" name="CaixaDeTexto 137">
                <a:extLst>
                  <a:ext uri="{FF2B5EF4-FFF2-40B4-BE49-F238E27FC236}">
                    <a16:creationId xmlns:a16="http://schemas.microsoft.com/office/drawing/2014/main" id="{FBC41547-254C-B147-AB1E-01CA027261B4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C2BE73C4-ACA6-5B45-BC45-E491451C6796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32D50161-370A-A344-A862-5902B2AAC4BA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36" name="CaixaDeTexto 135">
                <a:extLst>
                  <a:ext uri="{FF2B5EF4-FFF2-40B4-BE49-F238E27FC236}">
                    <a16:creationId xmlns:a16="http://schemas.microsoft.com/office/drawing/2014/main" id="{1FE599FF-42A1-4140-AF70-78126A464488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A012FF29-8594-984C-951B-BABE7B6418CA}"/>
              </a:ext>
            </a:extLst>
          </p:cNvPr>
          <p:cNvGrpSpPr/>
          <p:nvPr/>
        </p:nvGrpSpPr>
        <p:grpSpPr>
          <a:xfrm>
            <a:off x="2691639" y="4836978"/>
            <a:ext cx="1383830" cy="1623760"/>
            <a:chOff x="2422298" y="1591693"/>
            <a:chExt cx="1383830" cy="1623760"/>
          </a:xfrm>
        </p:grpSpPr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92AA996A-CA77-8644-9649-4D3EC41D0A04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66" name="Retângulo 165">
                <a:extLst>
                  <a:ext uri="{FF2B5EF4-FFF2-40B4-BE49-F238E27FC236}">
                    <a16:creationId xmlns:a16="http://schemas.microsoft.com/office/drawing/2014/main" id="{C8C8D872-E791-5E4D-BD1D-EBC61A50DFBA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7" name="CaixaDeTexto 166">
                <a:extLst>
                  <a:ext uri="{FF2B5EF4-FFF2-40B4-BE49-F238E27FC236}">
                    <a16:creationId xmlns:a16="http://schemas.microsoft.com/office/drawing/2014/main" id="{DF9DA8C7-96BF-5341-89F7-5D4ACF71F4BC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1" name="Agrupar 150">
              <a:extLst>
                <a:ext uri="{FF2B5EF4-FFF2-40B4-BE49-F238E27FC236}">
                  <a16:creationId xmlns:a16="http://schemas.microsoft.com/office/drawing/2014/main" id="{75E60F72-C3FD-4145-9E68-0113A7B200BF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4B6006E8-9398-D044-B10E-748185868FB1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5" name="CaixaDeTexto 164">
                <a:extLst>
                  <a:ext uri="{FF2B5EF4-FFF2-40B4-BE49-F238E27FC236}">
                    <a16:creationId xmlns:a16="http://schemas.microsoft.com/office/drawing/2014/main" id="{813FD103-D9B8-6F42-8594-82F37062831B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2" name="Agrupar 151">
              <a:extLst>
                <a:ext uri="{FF2B5EF4-FFF2-40B4-BE49-F238E27FC236}">
                  <a16:creationId xmlns:a16="http://schemas.microsoft.com/office/drawing/2014/main" id="{21D1CDE2-2DAC-D848-8BCB-BE7703AD6173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107C9A67-D01B-C543-9FA3-F3BF30F77F31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3" name="CaixaDeTexto 162">
                <a:extLst>
                  <a:ext uri="{FF2B5EF4-FFF2-40B4-BE49-F238E27FC236}">
                    <a16:creationId xmlns:a16="http://schemas.microsoft.com/office/drawing/2014/main" id="{77358CD2-CADA-5748-B11E-B545365E48CA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F31F8279-47DF-D146-A5AE-07F68A1316B3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60" name="Retângulo 159">
                <a:extLst>
                  <a:ext uri="{FF2B5EF4-FFF2-40B4-BE49-F238E27FC236}">
                    <a16:creationId xmlns:a16="http://schemas.microsoft.com/office/drawing/2014/main" id="{CD2FD066-6FA6-FE43-AF79-9CE6CAC08065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1" name="CaixaDeTexto 160">
                <a:extLst>
                  <a:ext uri="{FF2B5EF4-FFF2-40B4-BE49-F238E27FC236}">
                    <a16:creationId xmlns:a16="http://schemas.microsoft.com/office/drawing/2014/main" id="{2845F81F-66FE-E941-B86C-06B3394FBCA9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332C839E-C992-4B42-86DA-40EEB6F8DBC1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58" name="Retângulo 157">
                <a:extLst>
                  <a:ext uri="{FF2B5EF4-FFF2-40B4-BE49-F238E27FC236}">
                    <a16:creationId xmlns:a16="http://schemas.microsoft.com/office/drawing/2014/main" id="{E235FCE0-FDBF-B448-8A78-ACF74F62AF93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59" name="CaixaDeTexto 158">
                <a:extLst>
                  <a:ext uri="{FF2B5EF4-FFF2-40B4-BE49-F238E27FC236}">
                    <a16:creationId xmlns:a16="http://schemas.microsoft.com/office/drawing/2014/main" id="{47226A88-A909-A344-9587-6F9224F3DC6D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5" name="Agrupar 154">
              <a:extLst>
                <a:ext uri="{FF2B5EF4-FFF2-40B4-BE49-F238E27FC236}">
                  <a16:creationId xmlns:a16="http://schemas.microsoft.com/office/drawing/2014/main" id="{FD4B6B00-9F34-DE44-A9EA-238407D0EFD7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56" name="Retângulo 155">
                <a:extLst>
                  <a:ext uri="{FF2B5EF4-FFF2-40B4-BE49-F238E27FC236}">
                    <a16:creationId xmlns:a16="http://schemas.microsoft.com/office/drawing/2014/main" id="{C9937966-1682-6141-B0BB-2610E8A58134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57" name="CaixaDeTexto 156">
                <a:extLst>
                  <a:ext uri="{FF2B5EF4-FFF2-40B4-BE49-F238E27FC236}">
                    <a16:creationId xmlns:a16="http://schemas.microsoft.com/office/drawing/2014/main" id="{A9B5D796-DBEB-CD48-A63B-8E8E29CF5AB5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grpSp>
        <p:nvGrpSpPr>
          <p:cNvPr id="168" name="Agrupar 167">
            <a:extLst>
              <a:ext uri="{FF2B5EF4-FFF2-40B4-BE49-F238E27FC236}">
                <a16:creationId xmlns:a16="http://schemas.microsoft.com/office/drawing/2014/main" id="{C7F792A2-9CBD-8042-B927-692CEF33273E}"/>
              </a:ext>
            </a:extLst>
          </p:cNvPr>
          <p:cNvGrpSpPr/>
          <p:nvPr/>
        </p:nvGrpSpPr>
        <p:grpSpPr>
          <a:xfrm>
            <a:off x="5010681" y="4836978"/>
            <a:ext cx="1383830" cy="1623760"/>
            <a:chOff x="2422298" y="1591693"/>
            <a:chExt cx="1383830" cy="1623760"/>
          </a:xfrm>
        </p:grpSpPr>
        <p:grpSp>
          <p:nvGrpSpPr>
            <p:cNvPr id="169" name="Agrupar 168">
              <a:extLst>
                <a:ext uri="{FF2B5EF4-FFF2-40B4-BE49-F238E27FC236}">
                  <a16:creationId xmlns:a16="http://schemas.microsoft.com/office/drawing/2014/main" id="{B4439D71-5924-7F4B-B1B2-05E4DF2A5BB1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258D5E71-D38C-E14E-9DB4-4B5998B22F22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6" name="CaixaDeTexto 185">
                <a:extLst>
                  <a:ext uri="{FF2B5EF4-FFF2-40B4-BE49-F238E27FC236}">
                    <a16:creationId xmlns:a16="http://schemas.microsoft.com/office/drawing/2014/main" id="{6D8050DF-5315-6B45-A242-ACB7B54FF1B0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0" name="Agrupar 169">
              <a:extLst>
                <a:ext uri="{FF2B5EF4-FFF2-40B4-BE49-F238E27FC236}">
                  <a16:creationId xmlns:a16="http://schemas.microsoft.com/office/drawing/2014/main" id="{9811CBD8-83CD-0F43-AE8B-7D18369D2209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E93E5D47-6B64-AE4B-A290-27AFC4A41320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4" name="CaixaDeTexto 183">
                <a:extLst>
                  <a:ext uri="{FF2B5EF4-FFF2-40B4-BE49-F238E27FC236}">
                    <a16:creationId xmlns:a16="http://schemas.microsoft.com/office/drawing/2014/main" id="{8F93D025-0328-5C4E-8D0A-E1B2B83D161B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B80FB18E-D441-6347-A937-98AF5CEC2DCF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81" name="Retângulo 180">
                <a:extLst>
                  <a:ext uri="{FF2B5EF4-FFF2-40B4-BE49-F238E27FC236}">
                    <a16:creationId xmlns:a16="http://schemas.microsoft.com/office/drawing/2014/main" id="{892C44F3-859D-F04B-8EEC-5EF65BB75CF0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2" name="CaixaDeTexto 181">
                <a:extLst>
                  <a:ext uri="{FF2B5EF4-FFF2-40B4-BE49-F238E27FC236}">
                    <a16:creationId xmlns:a16="http://schemas.microsoft.com/office/drawing/2014/main" id="{4EA8A035-F78D-F642-9B76-EFE28A49B6B7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2" name="Agrupar 171">
              <a:extLst>
                <a:ext uri="{FF2B5EF4-FFF2-40B4-BE49-F238E27FC236}">
                  <a16:creationId xmlns:a16="http://schemas.microsoft.com/office/drawing/2014/main" id="{A9954468-94A3-B54F-A6C7-843297B6C318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79" name="Retângulo 178">
                <a:extLst>
                  <a:ext uri="{FF2B5EF4-FFF2-40B4-BE49-F238E27FC236}">
                    <a16:creationId xmlns:a16="http://schemas.microsoft.com/office/drawing/2014/main" id="{4340F74C-9137-C149-8E03-D35E8E58D1A9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0" name="CaixaDeTexto 179">
                <a:extLst>
                  <a:ext uri="{FF2B5EF4-FFF2-40B4-BE49-F238E27FC236}">
                    <a16:creationId xmlns:a16="http://schemas.microsoft.com/office/drawing/2014/main" id="{0682A324-D4DC-9048-9EB7-2B54A411CAE8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3" name="Agrupar 172">
              <a:extLst>
                <a:ext uri="{FF2B5EF4-FFF2-40B4-BE49-F238E27FC236}">
                  <a16:creationId xmlns:a16="http://schemas.microsoft.com/office/drawing/2014/main" id="{A72587C7-8882-DA43-8029-2540D821FE79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77" name="Retângulo 176">
                <a:extLst>
                  <a:ext uri="{FF2B5EF4-FFF2-40B4-BE49-F238E27FC236}">
                    <a16:creationId xmlns:a16="http://schemas.microsoft.com/office/drawing/2014/main" id="{176148AA-9F2E-354C-9A1C-FD70AC27580F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78" name="CaixaDeTexto 177">
                <a:extLst>
                  <a:ext uri="{FF2B5EF4-FFF2-40B4-BE49-F238E27FC236}">
                    <a16:creationId xmlns:a16="http://schemas.microsoft.com/office/drawing/2014/main" id="{4709D495-F525-0D4E-A1E3-AD4D01625EDD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4" name="Agrupar 173">
              <a:extLst>
                <a:ext uri="{FF2B5EF4-FFF2-40B4-BE49-F238E27FC236}">
                  <a16:creationId xmlns:a16="http://schemas.microsoft.com/office/drawing/2014/main" id="{16395DB4-E7B2-BE43-9067-723FF003EAD1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75" name="Retângulo 174">
                <a:extLst>
                  <a:ext uri="{FF2B5EF4-FFF2-40B4-BE49-F238E27FC236}">
                    <a16:creationId xmlns:a16="http://schemas.microsoft.com/office/drawing/2014/main" id="{2094C430-F454-6A4B-99A8-0F111E4FA15F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76" name="CaixaDeTexto 175">
                <a:extLst>
                  <a:ext uri="{FF2B5EF4-FFF2-40B4-BE49-F238E27FC236}">
                    <a16:creationId xmlns:a16="http://schemas.microsoft.com/office/drawing/2014/main" id="{8FFE8D06-2AA0-1048-AC9D-134CDD113963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6A5369E1-184F-5D43-B833-50FC3870DE57}"/>
              </a:ext>
            </a:extLst>
          </p:cNvPr>
          <p:cNvSpPr txBox="1"/>
          <p:nvPr/>
        </p:nvSpPr>
        <p:spPr>
          <a:xfrm>
            <a:off x="9929021" y="1133116"/>
            <a:ext cx="124726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05016-000</a:t>
            </a:r>
          </a:p>
        </p:txBody>
      </p:sp>
      <p:pic>
        <p:nvPicPr>
          <p:cNvPr id="191" name="Imagem 190">
            <a:extLst>
              <a:ext uri="{FF2B5EF4-FFF2-40B4-BE49-F238E27FC236}">
                <a16:creationId xmlns:a16="http://schemas.microsoft.com/office/drawing/2014/main" id="{3F962931-3047-4745-93C5-064233012C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5370" y="2103799"/>
            <a:ext cx="240308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2" name="Imagem 191">
            <a:extLst>
              <a:ext uri="{FF2B5EF4-FFF2-40B4-BE49-F238E27FC236}">
                <a16:creationId xmlns:a16="http://schemas.microsoft.com/office/drawing/2014/main" id="{41CB74B5-9DC9-DC49-9667-AE0E0CBF72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5370" y="2427826"/>
            <a:ext cx="221882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3" name="Imagem 192">
            <a:extLst>
              <a:ext uri="{FF2B5EF4-FFF2-40B4-BE49-F238E27FC236}">
                <a16:creationId xmlns:a16="http://schemas.microsoft.com/office/drawing/2014/main" id="{3E5C1A5D-55EF-A44F-9016-0772E7D162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5370" y="3075880"/>
            <a:ext cx="180000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4" name="Imagem 193">
            <a:extLst>
              <a:ext uri="{FF2B5EF4-FFF2-40B4-BE49-F238E27FC236}">
                <a16:creationId xmlns:a16="http://schemas.microsoft.com/office/drawing/2014/main" id="{F8CB6DD2-A77C-4E4A-A1D2-2AC06612AC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5370" y="3399908"/>
            <a:ext cx="180000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5" name="Imagem 194">
            <a:extLst>
              <a:ext uri="{FF2B5EF4-FFF2-40B4-BE49-F238E27FC236}">
                <a16:creationId xmlns:a16="http://schemas.microsoft.com/office/drawing/2014/main" id="{C4457AC7-45CE-9142-BDE0-033B2B73C1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5370" y="2751853"/>
            <a:ext cx="221882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80FAB0F8-7F0F-7B48-9BA8-5982F78B46C7}"/>
              </a:ext>
            </a:extLst>
          </p:cNvPr>
          <p:cNvSpPr txBox="1"/>
          <p:nvPr/>
        </p:nvSpPr>
        <p:spPr>
          <a:xfrm>
            <a:off x="9378370" y="2060747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R$35,80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6D8AEEA4-0A05-8444-80CE-55C7BE78A7B4}"/>
              </a:ext>
            </a:extLst>
          </p:cNvPr>
          <p:cNvSpPr/>
          <p:nvPr/>
        </p:nvSpPr>
        <p:spPr>
          <a:xfrm>
            <a:off x="8659637" y="1146346"/>
            <a:ext cx="1401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Digite o CEP:</a:t>
            </a:r>
          </a:p>
        </p:txBody>
      </p:sp>
      <p:grpSp>
        <p:nvGrpSpPr>
          <p:cNvPr id="211" name="Agrupar 210">
            <a:extLst>
              <a:ext uri="{FF2B5EF4-FFF2-40B4-BE49-F238E27FC236}">
                <a16:creationId xmlns:a16="http://schemas.microsoft.com/office/drawing/2014/main" id="{72EB03A2-8506-164F-95F3-D2585EE6761C}"/>
              </a:ext>
            </a:extLst>
          </p:cNvPr>
          <p:cNvGrpSpPr/>
          <p:nvPr/>
        </p:nvGrpSpPr>
        <p:grpSpPr>
          <a:xfrm>
            <a:off x="4795287" y="2549257"/>
            <a:ext cx="180000" cy="1541890"/>
            <a:chOff x="4795287" y="1735322"/>
            <a:chExt cx="180000" cy="1541890"/>
          </a:xfrm>
          <a:solidFill>
            <a:schemeClr val="bg1">
              <a:lumMod val="85000"/>
            </a:schemeClr>
          </a:solidFill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598FA87D-3E62-9348-A042-E5249458A6E2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374E8D7-1ACC-6F4D-9FEE-67F81A5B0A0C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ACAFBEC1-178A-8744-83F3-147BC86E78A0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4F8BFAE-325D-6549-84B1-49519BA89C41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9216B49-9FA2-AA47-A92A-6B6C92B00F4F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8C0EB50-DC35-8B40-BC85-5D69E8276D28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grpSp>
        <p:nvGrpSpPr>
          <p:cNvPr id="212" name="Agrupar 211">
            <a:extLst>
              <a:ext uri="{FF2B5EF4-FFF2-40B4-BE49-F238E27FC236}">
                <a16:creationId xmlns:a16="http://schemas.microsoft.com/office/drawing/2014/main" id="{F84854E3-CD32-D840-9846-11C78972DA55}"/>
              </a:ext>
            </a:extLst>
          </p:cNvPr>
          <p:cNvGrpSpPr/>
          <p:nvPr/>
        </p:nvGrpSpPr>
        <p:grpSpPr>
          <a:xfrm>
            <a:off x="4795287" y="4867257"/>
            <a:ext cx="180000" cy="1541890"/>
            <a:chOff x="4795287" y="1735322"/>
            <a:chExt cx="180000" cy="1541890"/>
          </a:xfrm>
          <a:solidFill>
            <a:schemeClr val="bg1">
              <a:lumMod val="85000"/>
            </a:schemeClr>
          </a:solidFill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2D36A4E-77B7-AD49-8C31-E6E8B31DB24B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46510D4-ADD9-934A-B9B8-8677879DAA12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703C2624-8F48-ED44-BCDF-13AE646B1A8F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9FDB66E-B17B-E147-B0E0-27E52758469B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84600EB3-5156-3F42-A04C-B8304EA3DF02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81FA7DC-624A-6C48-8A75-228C04F757DC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grpSp>
        <p:nvGrpSpPr>
          <p:cNvPr id="219" name="Agrupar 218">
            <a:extLst>
              <a:ext uri="{FF2B5EF4-FFF2-40B4-BE49-F238E27FC236}">
                <a16:creationId xmlns:a16="http://schemas.microsoft.com/office/drawing/2014/main" id="{F09F049D-C466-F54A-92C4-DEBDCD4A9BD1}"/>
              </a:ext>
            </a:extLst>
          </p:cNvPr>
          <p:cNvGrpSpPr/>
          <p:nvPr/>
        </p:nvGrpSpPr>
        <p:grpSpPr>
          <a:xfrm>
            <a:off x="2442751" y="2543424"/>
            <a:ext cx="180000" cy="1541890"/>
            <a:chOff x="4795287" y="1735322"/>
            <a:chExt cx="180000" cy="1541890"/>
          </a:xfrm>
          <a:solidFill>
            <a:schemeClr val="bg1">
              <a:lumMod val="85000"/>
            </a:schemeClr>
          </a:solidFill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D97E25C-C9F0-CE42-82A1-229E8C903749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92129349-3E5B-5142-A6FC-FF3E8E35E858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AE4AACD7-BF94-B943-9EB3-7507B3A64071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9B6B6187-ABB5-DE4F-BE46-3F351D529BA0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B7DDD57-968C-0F4E-A0EE-0D0685E6EBB2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CA2F5518-0DE4-234A-946D-FAA77DB1BE21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grpSp>
        <p:nvGrpSpPr>
          <p:cNvPr id="226" name="Agrupar 225">
            <a:extLst>
              <a:ext uri="{FF2B5EF4-FFF2-40B4-BE49-F238E27FC236}">
                <a16:creationId xmlns:a16="http://schemas.microsoft.com/office/drawing/2014/main" id="{4CEF4179-AE4D-3E4F-A643-70EB27713828}"/>
              </a:ext>
            </a:extLst>
          </p:cNvPr>
          <p:cNvGrpSpPr/>
          <p:nvPr/>
        </p:nvGrpSpPr>
        <p:grpSpPr>
          <a:xfrm>
            <a:off x="2442751" y="4861424"/>
            <a:ext cx="180000" cy="1541890"/>
            <a:chOff x="4795287" y="1735322"/>
            <a:chExt cx="180000" cy="1541890"/>
          </a:xfrm>
          <a:solidFill>
            <a:schemeClr val="bg1">
              <a:lumMod val="85000"/>
            </a:schemeClr>
          </a:solidFill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A45AC788-F61E-C04B-AF79-C1FC802420F5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0B75193-50C7-7447-BAD8-55ACB97D21BB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03E494DE-BA8E-DE4E-8981-9A13CDBF18A7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26FB724-BD1A-7D46-93C5-E1B2C095A836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4685CE7F-23AD-0B49-947C-9FD01B615EEE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3E00F7F-42B8-1F41-BCA8-FC2B40F6F9DF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DA5B9CE3-BA32-5942-A1F9-BCE15C8BB4AC}"/>
              </a:ext>
            </a:extLst>
          </p:cNvPr>
          <p:cNvSpPr/>
          <p:nvPr/>
        </p:nvSpPr>
        <p:spPr>
          <a:xfrm>
            <a:off x="6185135" y="2061315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X</a:t>
            </a:r>
            <a:endParaRPr lang="pt-BR" sz="800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05AE0489-F646-0E4C-98D3-0B1457752B73}"/>
              </a:ext>
            </a:extLst>
          </p:cNvPr>
          <p:cNvSpPr/>
          <p:nvPr/>
        </p:nvSpPr>
        <p:spPr>
          <a:xfrm>
            <a:off x="6185135" y="4342254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X</a:t>
            </a:r>
            <a:endParaRPr lang="pt-BR" sz="800" dirty="0"/>
          </a:p>
        </p:txBody>
      </p:sp>
      <p:sp>
        <p:nvSpPr>
          <p:cNvPr id="236" name="Retângulo 235">
            <a:extLst>
              <a:ext uri="{FF2B5EF4-FFF2-40B4-BE49-F238E27FC236}">
                <a16:creationId xmlns:a16="http://schemas.microsoft.com/office/drawing/2014/main" id="{1D7A4624-8862-8843-B08B-F58F1BA5B8C4}"/>
              </a:ext>
            </a:extLst>
          </p:cNvPr>
          <p:cNvSpPr/>
          <p:nvPr/>
        </p:nvSpPr>
        <p:spPr>
          <a:xfrm>
            <a:off x="25674" y="2581254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Baiano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*****</a:t>
            </a:r>
          </a:p>
        </p:txBody>
      </p:sp>
      <p:sp>
        <p:nvSpPr>
          <p:cNvPr id="237" name="Retângulo 236">
            <a:extLst>
              <a:ext uri="{FF2B5EF4-FFF2-40B4-BE49-F238E27FC236}">
                <a16:creationId xmlns:a16="http://schemas.microsoft.com/office/drawing/2014/main" id="{6429AB2D-0DA2-974B-9199-FC707EA3CF7A}"/>
              </a:ext>
            </a:extLst>
          </p:cNvPr>
          <p:cNvSpPr/>
          <p:nvPr/>
        </p:nvSpPr>
        <p:spPr>
          <a:xfrm>
            <a:off x="25674" y="3217873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238" name="Retângulo 237">
            <a:extLst>
              <a:ext uri="{FF2B5EF4-FFF2-40B4-BE49-F238E27FC236}">
                <a16:creationId xmlns:a16="http://schemas.microsoft.com/office/drawing/2014/main" id="{6C57420F-8E77-EF4D-BF21-A48C4F7FC287}"/>
              </a:ext>
            </a:extLst>
          </p:cNvPr>
          <p:cNvSpPr/>
          <p:nvPr/>
        </p:nvSpPr>
        <p:spPr>
          <a:xfrm>
            <a:off x="1111296" y="2580716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Gaúcho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</a:t>
            </a:r>
            <a:r>
              <a:rPr lang="pt-BR" sz="1200" b="1" dirty="0">
                <a:solidFill>
                  <a:schemeClr val="bg2">
                    <a:lumMod val="25000"/>
                  </a:schemeClr>
                </a:solidFill>
              </a:rPr>
              <a:t>***</a:t>
            </a:r>
          </a:p>
        </p:txBody>
      </p:sp>
      <p:sp>
        <p:nvSpPr>
          <p:cNvPr id="239" name="Retângulo 238">
            <a:extLst>
              <a:ext uri="{FF2B5EF4-FFF2-40B4-BE49-F238E27FC236}">
                <a16:creationId xmlns:a16="http://schemas.microsoft.com/office/drawing/2014/main" id="{BBCFCEAF-94B3-0844-ABE3-289172192F83}"/>
              </a:ext>
            </a:extLst>
          </p:cNvPr>
          <p:cNvSpPr/>
          <p:nvPr/>
        </p:nvSpPr>
        <p:spPr>
          <a:xfrm>
            <a:off x="1111296" y="3217335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240" name="Retângulo 239">
            <a:extLst>
              <a:ext uri="{FF2B5EF4-FFF2-40B4-BE49-F238E27FC236}">
                <a16:creationId xmlns:a16="http://schemas.microsoft.com/office/drawing/2014/main" id="{C1D68CCC-BE71-3D46-973B-A99E4F7BD174}"/>
              </a:ext>
            </a:extLst>
          </p:cNvPr>
          <p:cNvSpPr/>
          <p:nvPr/>
        </p:nvSpPr>
        <p:spPr>
          <a:xfrm>
            <a:off x="25674" y="1537251"/>
            <a:ext cx="1044004" cy="1044004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Retângulo 240">
            <a:extLst>
              <a:ext uri="{FF2B5EF4-FFF2-40B4-BE49-F238E27FC236}">
                <a16:creationId xmlns:a16="http://schemas.microsoft.com/office/drawing/2014/main" id="{74FC3C53-A74D-A740-AB61-ACA1066F5BFC}"/>
              </a:ext>
            </a:extLst>
          </p:cNvPr>
          <p:cNvSpPr/>
          <p:nvPr/>
        </p:nvSpPr>
        <p:spPr>
          <a:xfrm>
            <a:off x="1112214" y="1537251"/>
            <a:ext cx="1044004" cy="1044004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Retângulo 260">
            <a:extLst>
              <a:ext uri="{FF2B5EF4-FFF2-40B4-BE49-F238E27FC236}">
                <a16:creationId xmlns:a16="http://schemas.microsoft.com/office/drawing/2014/main" id="{A5D7FC70-7EBA-7541-9393-7CFBAE4B620B}"/>
              </a:ext>
            </a:extLst>
          </p:cNvPr>
          <p:cNvSpPr/>
          <p:nvPr/>
        </p:nvSpPr>
        <p:spPr>
          <a:xfrm>
            <a:off x="0" y="1155980"/>
            <a:ext cx="1641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Receitas na sua lista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BA1A3440-F2F7-6546-B100-6EBC580D89EC}"/>
              </a:ext>
            </a:extLst>
          </p:cNvPr>
          <p:cNvSpPr/>
          <p:nvPr/>
        </p:nvSpPr>
        <p:spPr>
          <a:xfrm>
            <a:off x="1420678" y="1845715"/>
            <a:ext cx="427076" cy="427076"/>
          </a:xfrm>
          <a:prstGeom prst="ellipse">
            <a:avLst/>
          </a:prstGeom>
          <a:solidFill>
            <a:srgbClr val="C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X</a:t>
            </a:r>
            <a:endParaRPr lang="pt-BR" sz="1600" dirty="0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8C3B4168-1A1E-F54D-8410-37BA675F03C6}"/>
              </a:ext>
            </a:extLst>
          </p:cNvPr>
          <p:cNvSpPr/>
          <p:nvPr/>
        </p:nvSpPr>
        <p:spPr>
          <a:xfrm>
            <a:off x="334138" y="1845715"/>
            <a:ext cx="427076" cy="427076"/>
          </a:xfrm>
          <a:prstGeom prst="ellipse">
            <a:avLst/>
          </a:prstGeom>
          <a:solidFill>
            <a:srgbClr val="C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X</a:t>
            </a:r>
            <a:endParaRPr lang="pt-BR" sz="1600" dirty="0"/>
          </a:p>
        </p:txBody>
      </p:sp>
      <p:sp>
        <p:nvSpPr>
          <p:cNvPr id="265" name="Retângulo 264">
            <a:extLst>
              <a:ext uri="{FF2B5EF4-FFF2-40B4-BE49-F238E27FC236}">
                <a16:creationId xmlns:a16="http://schemas.microsoft.com/office/drawing/2014/main" id="{E9225D74-1F78-924A-B9B4-23CDD3F685FD}"/>
              </a:ext>
            </a:extLst>
          </p:cNvPr>
          <p:cNvSpPr/>
          <p:nvPr/>
        </p:nvSpPr>
        <p:spPr>
          <a:xfrm>
            <a:off x="8882918" y="3839689"/>
            <a:ext cx="32531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Produto - R$35,80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Envio - R$12,00</a:t>
            </a: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Total: R$47,80</a:t>
            </a:r>
          </a:p>
        </p:txBody>
      </p:sp>
      <p:sp>
        <p:nvSpPr>
          <p:cNvPr id="266" name="Retângulo 265">
            <a:extLst>
              <a:ext uri="{FF2B5EF4-FFF2-40B4-BE49-F238E27FC236}">
                <a16:creationId xmlns:a16="http://schemas.microsoft.com/office/drawing/2014/main" id="{F0B1E923-FBAA-2948-822E-1F8D078B2DC9}"/>
              </a:ext>
            </a:extLst>
          </p:cNvPr>
          <p:cNvSpPr/>
          <p:nvPr/>
        </p:nvSpPr>
        <p:spPr>
          <a:xfrm>
            <a:off x="8882918" y="1522471"/>
            <a:ext cx="1401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Organizar Busca</a:t>
            </a:r>
          </a:p>
          <a:p>
            <a:r>
              <a:rPr lang="pt-BR" sz="1200" dirty="0">
                <a:solidFill>
                  <a:srgbClr val="0070C0"/>
                </a:solidFill>
                <a:cs typeface="Arial" panose="020B0604020202020204" pitchFamily="34" charset="0"/>
              </a:rPr>
              <a:t>Mais Baratos</a:t>
            </a:r>
            <a:endParaRPr lang="pt-BR" sz="10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endParaRPr lang="pt-BR" sz="1200" b="1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B082BFE-0DDC-5242-B050-F7679809EC94}"/>
              </a:ext>
            </a:extLst>
          </p:cNvPr>
          <p:cNvSpPr/>
          <p:nvPr/>
        </p:nvSpPr>
        <p:spPr>
          <a:xfrm>
            <a:off x="8938870" y="2103799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315E3E7-BA32-A046-B330-6C1904359843}"/>
              </a:ext>
            </a:extLst>
          </p:cNvPr>
          <p:cNvSpPr/>
          <p:nvPr/>
        </p:nvSpPr>
        <p:spPr>
          <a:xfrm>
            <a:off x="8938870" y="2427826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B6AC892-890B-444A-A622-0F2C17A1B301}"/>
              </a:ext>
            </a:extLst>
          </p:cNvPr>
          <p:cNvSpPr/>
          <p:nvPr/>
        </p:nvSpPr>
        <p:spPr>
          <a:xfrm>
            <a:off x="8938870" y="2751853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8DBBD68-FEF9-624F-802C-129F593F9366}"/>
              </a:ext>
            </a:extLst>
          </p:cNvPr>
          <p:cNvSpPr/>
          <p:nvPr/>
        </p:nvSpPr>
        <p:spPr>
          <a:xfrm>
            <a:off x="8938870" y="3075880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50B6F242-7AC2-604F-98CE-2EF158C1FA58}"/>
              </a:ext>
            </a:extLst>
          </p:cNvPr>
          <p:cNvSpPr/>
          <p:nvPr/>
        </p:nvSpPr>
        <p:spPr>
          <a:xfrm>
            <a:off x="8938870" y="3399908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04AC64F9-431C-CF46-8663-F872D1A65948}"/>
              </a:ext>
            </a:extLst>
          </p:cNvPr>
          <p:cNvSpPr/>
          <p:nvPr/>
        </p:nvSpPr>
        <p:spPr>
          <a:xfrm>
            <a:off x="8938870" y="5164783"/>
            <a:ext cx="2567005" cy="52353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FINALIZAR</a:t>
            </a:r>
          </a:p>
        </p:txBody>
      </p:sp>
      <p:sp>
        <p:nvSpPr>
          <p:cNvPr id="204" name="Retângulo 203">
            <a:extLst>
              <a:ext uri="{FF2B5EF4-FFF2-40B4-BE49-F238E27FC236}">
                <a16:creationId xmlns:a16="http://schemas.microsoft.com/office/drawing/2014/main" id="{054A31AF-BD30-7D42-9FFF-9AE098A48505}"/>
              </a:ext>
            </a:extLst>
          </p:cNvPr>
          <p:cNvSpPr/>
          <p:nvPr/>
        </p:nvSpPr>
        <p:spPr>
          <a:xfrm>
            <a:off x="1119119" y="3429000"/>
            <a:ext cx="9236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i="1" dirty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Expandir &gt;&gt;&gt;</a:t>
            </a:r>
          </a:p>
        </p:txBody>
      </p:sp>
      <p:sp>
        <p:nvSpPr>
          <p:cNvPr id="235" name="Retângulo 234">
            <a:extLst>
              <a:ext uri="{FF2B5EF4-FFF2-40B4-BE49-F238E27FC236}">
                <a16:creationId xmlns:a16="http://schemas.microsoft.com/office/drawing/2014/main" id="{1BA9CD43-4591-7B43-B288-CE15AD7942F6}"/>
              </a:ext>
            </a:extLst>
          </p:cNvPr>
          <p:cNvSpPr/>
          <p:nvPr/>
        </p:nvSpPr>
        <p:spPr>
          <a:xfrm>
            <a:off x="1689666" y="2999001"/>
            <a:ext cx="432928" cy="178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C00000"/>
                </a:solidFill>
              </a:rPr>
              <a:t>-</a:t>
            </a:r>
            <a:r>
              <a:rPr lang="pt-BR" sz="900" dirty="0">
                <a:solidFill>
                  <a:schemeClr val="bg2">
                    <a:lumMod val="25000"/>
                  </a:schemeClr>
                </a:solidFill>
              </a:rPr>
              <a:t> 1 </a:t>
            </a:r>
            <a:r>
              <a:rPr lang="pt-BR" sz="900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242" name="Retângulo 241">
            <a:extLst>
              <a:ext uri="{FF2B5EF4-FFF2-40B4-BE49-F238E27FC236}">
                <a16:creationId xmlns:a16="http://schemas.microsoft.com/office/drawing/2014/main" id="{9F90D3E3-E340-2A4C-A590-4D66EA2A908D}"/>
              </a:ext>
            </a:extLst>
          </p:cNvPr>
          <p:cNvSpPr/>
          <p:nvPr/>
        </p:nvSpPr>
        <p:spPr>
          <a:xfrm>
            <a:off x="622633" y="3005985"/>
            <a:ext cx="432928" cy="178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C00000"/>
                </a:solidFill>
              </a:rPr>
              <a:t>-</a:t>
            </a:r>
            <a:r>
              <a:rPr lang="pt-BR" sz="900" dirty="0">
                <a:solidFill>
                  <a:schemeClr val="bg2">
                    <a:lumMod val="25000"/>
                  </a:schemeClr>
                </a:solidFill>
              </a:rPr>
              <a:t> 1 </a:t>
            </a:r>
            <a:r>
              <a:rPr lang="pt-BR" sz="900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600A779E-8540-1646-881C-746A5ED852B3}"/>
              </a:ext>
            </a:extLst>
          </p:cNvPr>
          <p:cNvSpPr txBox="1"/>
          <p:nvPr/>
        </p:nvSpPr>
        <p:spPr>
          <a:xfrm>
            <a:off x="9378370" y="2388104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R$39,80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4001B702-A674-8D43-9EC3-1E20BD4C588F}"/>
              </a:ext>
            </a:extLst>
          </p:cNvPr>
          <p:cNvSpPr txBox="1"/>
          <p:nvPr/>
        </p:nvSpPr>
        <p:spPr>
          <a:xfrm>
            <a:off x="9378370" y="2715461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R$45,80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3153956D-3011-404B-BAC2-D462DC57F638}"/>
              </a:ext>
            </a:extLst>
          </p:cNvPr>
          <p:cNvSpPr txBox="1"/>
          <p:nvPr/>
        </p:nvSpPr>
        <p:spPr>
          <a:xfrm>
            <a:off x="9378370" y="3042818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R$47,80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3D25269B-62E8-F24F-BBFD-563A14381FCA}"/>
              </a:ext>
            </a:extLst>
          </p:cNvPr>
          <p:cNvSpPr txBox="1"/>
          <p:nvPr/>
        </p:nvSpPr>
        <p:spPr>
          <a:xfrm>
            <a:off x="9378370" y="3370173"/>
            <a:ext cx="2193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R$91,80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8460E5C-A558-E04F-BB68-338B43753B1C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F52541A-DEE5-084A-BAEF-10C5300C85D3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251" name="Retângulo 250">
            <a:extLst>
              <a:ext uri="{FF2B5EF4-FFF2-40B4-BE49-F238E27FC236}">
                <a16:creationId xmlns:a16="http://schemas.microsoft.com/office/drawing/2014/main" id="{8C64A6A4-A0CB-514B-AF81-402E98AA8B0A}"/>
              </a:ext>
            </a:extLst>
          </p:cNvPr>
          <p:cNvSpPr/>
          <p:nvPr/>
        </p:nvSpPr>
        <p:spPr>
          <a:xfrm>
            <a:off x="3285685" y="1486847"/>
            <a:ext cx="174484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beterraba</a:t>
            </a:r>
          </a:p>
        </p:txBody>
      </p:sp>
      <p:sp>
        <p:nvSpPr>
          <p:cNvPr id="255" name="Retângulo 254">
            <a:extLst>
              <a:ext uri="{FF2B5EF4-FFF2-40B4-BE49-F238E27FC236}">
                <a16:creationId xmlns:a16="http://schemas.microsoft.com/office/drawing/2014/main" id="{0D3C927B-A068-8449-979E-72628D1FD1EC}"/>
              </a:ext>
            </a:extLst>
          </p:cNvPr>
          <p:cNvSpPr/>
          <p:nvPr/>
        </p:nvSpPr>
        <p:spPr>
          <a:xfrm>
            <a:off x="4953690" y="1486847"/>
            <a:ext cx="1401994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verduras</a:t>
            </a:r>
          </a:p>
        </p:txBody>
      </p:sp>
      <p:sp>
        <p:nvSpPr>
          <p:cNvPr id="256" name="Retângulo 255">
            <a:extLst>
              <a:ext uri="{FF2B5EF4-FFF2-40B4-BE49-F238E27FC236}">
                <a16:creationId xmlns:a16="http://schemas.microsoft.com/office/drawing/2014/main" id="{655F8BEA-852F-A84A-90C4-9A6101F43BF2}"/>
              </a:ext>
            </a:extLst>
          </p:cNvPr>
          <p:cNvSpPr/>
          <p:nvPr/>
        </p:nvSpPr>
        <p:spPr>
          <a:xfrm>
            <a:off x="6070674" y="1486847"/>
            <a:ext cx="306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cs typeface="Arial" panose="020B0604020202020204" pitchFamily="34" charset="0"/>
              </a:rPr>
              <a:t>+</a:t>
            </a:r>
          </a:p>
        </p:txBody>
      </p:sp>
      <p:sp>
        <p:nvSpPr>
          <p:cNvPr id="258" name="Retângulo 257">
            <a:extLst>
              <a:ext uri="{FF2B5EF4-FFF2-40B4-BE49-F238E27FC236}">
                <a16:creationId xmlns:a16="http://schemas.microsoft.com/office/drawing/2014/main" id="{B39EAE65-6D2B-4140-BBE7-494DE642BB91}"/>
              </a:ext>
            </a:extLst>
          </p:cNvPr>
          <p:cNvSpPr/>
          <p:nvPr/>
        </p:nvSpPr>
        <p:spPr>
          <a:xfrm>
            <a:off x="2422298" y="1486847"/>
            <a:ext cx="352364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20</a:t>
            </a:r>
          </a:p>
        </p:txBody>
      </p:sp>
      <p:sp>
        <p:nvSpPr>
          <p:cNvPr id="259" name="Retângulo 258">
            <a:extLst>
              <a:ext uri="{FF2B5EF4-FFF2-40B4-BE49-F238E27FC236}">
                <a16:creationId xmlns:a16="http://schemas.microsoft.com/office/drawing/2014/main" id="{ECDF6EA8-2D24-604A-9F5D-8452B9BF5A04}"/>
              </a:ext>
            </a:extLst>
          </p:cNvPr>
          <p:cNvSpPr/>
          <p:nvPr/>
        </p:nvSpPr>
        <p:spPr>
          <a:xfrm>
            <a:off x="2789545" y="1486847"/>
            <a:ext cx="352364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Kg</a:t>
            </a:r>
          </a:p>
        </p:txBody>
      </p:sp>
      <p:sp>
        <p:nvSpPr>
          <p:cNvPr id="260" name="Retângulo 259">
            <a:extLst>
              <a:ext uri="{FF2B5EF4-FFF2-40B4-BE49-F238E27FC236}">
                <a16:creationId xmlns:a16="http://schemas.microsoft.com/office/drawing/2014/main" id="{C306CE55-A391-7F43-B44E-A62FBD62666F}"/>
              </a:ext>
            </a:extLst>
          </p:cNvPr>
          <p:cNvSpPr/>
          <p:nvPr/>
        </p:nvSpPr>
        <p:spPr>
          <a:xfrm>
            <a:off x="3147743" y="1486847"/>
            <a:ext cx="137942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pt-BR" sz="1100" dirty="0" err="1">
                <a:solidFill>
                  <a:schemeClr val="bg1"/>
                </a:solidFill>
                <a:cs typeface="Arial" panose="020B0604020202020204" pitchFamily="34" charset="0"/>
              </a:rPr>
              <a:t>v</a:t>
            </a:r>
            <a:endParaRPr lang="pt-BR" sz="11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7" name="Retângulo 266">
            <a:extLst>
              <a:ext uri="{FF2B5EF4-FFF2-40B4-BE49-F238E27FC236}">
                <a16:creationId xmlns:a16="http://schemas.microsoft.com/office/drawing/2014/main" id="{8A04BF32-C057-C941-9523-7E868255FAFA}"/>
              </a:ext>
            </a:extLst>
          </p:cNvPr>
          <p:cNvSpPr/>
          <p:nvPr/>
        </p:nvSpPr>
        <p:spPr>
          <a:xfrm>
            <a:off x="2422298" y="1036438"/>
            <a:ext cx="2690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Adicione seus ingredientes</a:t>
            </a:r>
          </a:p>
        </p:txBody>
      </p:sp>
      <p:cxnSp>
        <p:nvCxnSpPr>
          <p:cNvPr id="268" name="Conector Reto 267">
            <a:extLst>
              <a:ext uri="{FF2B5EF4-FFF2-40B4-BE49-F238E27FC236}">
                <a16:creationId xmlns:a16="http://schemas.microsoft.com/office/drawing/2014/main" id="{CC49D548-A93F-8E41-9D90-13686994F12B}"/>
              </a:ext>
            </a:extLst>
          </p:cNvPr>
          <p:cNvCxnSpPr>
            <a:cxnSpLocks/>
          </p:cNvCxnSpPr>
          <p:nvPr/>
        </p:nvCxnSpPr>
        <p:spPr>
          <a:xfrm>
            <a:off x="2401623" y="1405770"/>
            <a:ext cx="3963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Impressora">
            <a:extLst>
              <a:ext uri="{FF2B5EF4-FFF2-40B4-BE49-F238E27FC236}">
                <a16:creationId xmlns:a16="http://schemas.microsoft.com/office/drawing/2014/main" id="{C3F81E6D-7BF5-1C48-B72F-6EB0D397B7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5413" y="6401380"/>
            <a:ext cx="360000" cy="360000"/>
          </a:xfrm>
          <a:prstGeom prst="rect">
            <a:avLst/>
          </a:prstGeom>
        </p:spPr>
      </p:pic>
      <p:pic>
        <p:nvPicPr>
          <p:cNvPr id="6" name="Gráfico 5" descr="Compartilhar">
            <a:extLst>
              <a:ext uri="{FF2B5EF4-FFF2-40B4-BE49-F238E27FC236}">
                <a16:creationId xmlns:a16="http://schemas.microsoft.com/office/drawing/2014/main" id="{8210B22B-158E-8245-80E2-C593F742CD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42055" y="6401380"/>
            <a:ext cx="360000" cy="360000"/>
          </a:xfrm>
          <a:prstGeom prst="rect">
            <a:avLst/>
          </a:prstGeom>
        </p:spPr>
      </p:pic>
      <p:pic>
        <p:nvPicPr>
          <p:cNvPr id="8" name="Gráfico 7" descr="Link">
            <a:extLst>
              <a:ext uri="{FF2B5EF4-FFF2-40B4-BE49-F238E27FC236}">
                <a16:creationId xmlns:a16="http://schemas.microsoft.com/office/drawing/2014/main" id="{6826F719-9049-8F48-83A9-B7120BF0F4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90960" y="6401380"/>
            <a:ext cx="360000" cy="360000"/>
          </a:xfrm>
          <a:prstGeom prst="rect">
            <a:avLst/>
          </a:prstGeom>
        </p:spPr>
      </p:pic>
      <p:pic>
        <p:nvPicPr>
          <p:cNvPr id="11" name="Gráfico 10" descr="Envelope">
            <a:extLst>
              <a:ext uri="{FF2B5EF4-FFF2-40B4-BE49-F238E27FC236}">
                <a16:creationId xmlns:a16="http://schemas.microsoft.com/office/drawing/2014/main" id="{9429920F-0354-7A49-AF8B-346C9C766FF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507" y="6401380"/>
            <a:ext cx="360000" cy="360000"/>
          </a:xfrm>
          <a:prstGeom prst="rect">
            <a:avLst/>
          </a:prstGeom>
        </p:spPr>
      </p:pic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7ECD7373-3D1E-E74E-8E1C-0E9919448A9B}"/>
              </a:ext>
            </a:extLst>
          </p:cNvPr>
          <p:cNvSpPr/>
          <p:nvPr/>
        </p:nvSpPr>
        <p:spPr>
          <a:xfrm>
            <a:off x="10074265" y="457966"/>
            <a:ext cx="1046234" cy="1054931"/>
          </a:xfrm>
          <a:prstGeom prst="roundRect">
            <a:avLst>
              <a:gd name="adj" fmla="val 9020"/>
            </a:avLst>
          </a:prstGeom>
          <a:solidFill>
            <a:schemeClr val="bg2">
              <a:lumMod val="25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1200" dirty="0"/>
              <a:t>Lista</a:t>
            </a:r>
          </a:p>
          <a:p>
            <a:pPr algn="ctr">
              <a:lnSpc>
                <a:spcPct val="150000"/>
              </a:lnSpc>
            </a:pPr>
            <a:r>
              <a:rPr lang="pt-BR" sz="1200" dirty="0"/>
              <a:t>Receitas</a:t>
            </a:r>
          </a:p>
          <a:p>
            <a:pPr algn="ctr">
              <a:lnSpc>
                <a:spcPct val="150000"/>
              </a:lnSpc>
            </a:pPr>
            <a:r>
              <a:rPr lang="pt-BR" sz="1200" dirty="0"/>
              <a:t>Calendário</a:t>
            </a:r>
          </a:p>
        </p:txBody>
      </p:sp>
      <p:pic>
        <p:nvPicPr>
          <p:cNvPr id="197" name="Gráfico 196" descr="Calendário diário">
            <a:extLst>
              <a:ext uri="{FF2B5EF4-FFF2-40B4-BE49-F238E27FC236}">
                <a16:creationId xmlns:a16="http://schemas.microsoft.com/office/drawing/2014/main" id="{E827B7C9-BD7E-F24B-BC44-350CB97BB7A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tângulo 268">
            <a:extLst>
              <a:ext uri="{FF2B5EF4-FFF2-40B4-BE49-F238E27FC236}">
                <a16:creationId xmlns:a16="http://schemas.microsoft.com/office/drawing/2014/main" id="{CA88FEB9-6B38-7A44-8390-C47779C3B2B0}"/>
              </a:ext>
            </a:extLst>
          </p:cNvPr>
          <p:cNvSpPr/>
          <p:nvPr/>
        </p:nvSpPr>
        <p:spPr>
          <a:xfrm>
            <a:off x="2199821" y="626927"/>
            <a:ext cx="9868612" cy="6231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000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B554207-8286-794F-BAA3-CD0F29B7885E}"/>
              </a:ext>
            </a:extLst>
          </p:cNvPr>
          <p:cNvSpPr/>
          <p:nvPr/>
        </p:nvSpPr>
        <p:spPr>
          <a:xfrm>
            <a:off x="0" y="17325"/>
            <a:ext cx="12192000" cy="968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FD5A7A7-5502-9440-A460-90EE55B08D0F}"/>
              </a:ext>
            </a:extLst>
          </p:cNvPr>
          <p:cNvSpPr/>
          <p:nvPr/>
        </p:nvSpPr>
        <p:spPr>
          <a:xfrm>
            <a:off x="0" y="60300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FF0000"/>
                </a:solidFill>
              </a:rPr>
              <a:t>Todas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Culinária | Bolos e Tortas | Carnes | Aves | Peixes e Frutos do Mar | Saladas e Molhos | Sopas | Massas | Bebidas | Sobremesas | Lanches | Saudável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73E8D573-6DF6-B641-BF15-B6C3C02E763B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2FDA9CF4-F97D-714F-8DBF-D7805D45A884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72B9C181-56C5-814F-99BF-6526003B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A3CD2BE9-7662-BA4F-8AF4-E1C869A75CC6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C509DB9-3FAE-F34D-854F-2A8769BC982E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9F67938C-3492-CB4A-B812-3E67ADDCCBBF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956351E3-75C6-B84E-AD88-066B7D6CB338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71" name="Gráfico 70" descr="Lupa">
              <a:extLst>
                <a:ext uri="{FF2B5EF4-FFF2-40B4-BE49-F238E27FC236}">
                  <a16:creationId xmlns:a16="http://schemas.microsoft.com/office/drawing/2014/main" id="{28410B98-3520-E44C-A2E0-BF51CA685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72" name="Gráfico 71" descr="Carrinho de compras">
              <a:extLst>
                <a:ext uri="{FF2B5EF4-FFF2-40B4-BE49-F238E27FC236}">
                  <a16:creationId xmlns:a16="http://schemas.microsoft.com/office/drawing/2014/main" id="{593004D1-2744-AC4D-97CC-76DDFE5A9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74" name="Gráfico 73" descr="Campainha">
              <a:extLst>
                <a:ext uri="{FF2B5EF4-FFF2-40B4-BE49-F238E27FC236}">
                  <a16:creationId xmlns:a16="http://schemas.microsoft.com/office/drawing/2014/main" id="{EEBCF3E5-3E77-1642-879D-443BA150E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75" name="Gráfico 74" descr="Coração">
              <a:extLst>
                <a:ext uri="{FF2B5EF4-FFF2-40B4-BE49-F238E27FC236}">
                  <a16:creationId xmlns:a16="http://schemas.microsoft.com/office/drawing/2014/main" id="{02022856-8780-B542-8470-14D7B5C7B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F62EB2DF-46A8-9340-95E5-C41A728B8BD4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551667D-5D8C-CD44-B763-DBC371841606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A3F509C6-DFCD-9A47-A565-90958C143204}"/>
              </a:ext>
            </a:extLst>
          </p:cNvPr>
          <p:cNvSpPr/>
          <p:nvPr/>
        </p:nvSpPr>
        <p:spPr>
          <a:xfrm>
            <a:off x="2425402" y="1966649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Carnes</a:t>
            </a:r>
          </a:p>
        </p:txBody>
      </p: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B7FC768E-0DF9-0949-B5E9-BE09FEB6C1C3}"/>
              </a:ext>
            </a:extLst>
          </p:cNvPr>
          <p:cNvCxnSpPr>
            <a:cxnSpLocks/>
          </p:cNvCxnSpPr>
          <p:nvPr/>
        </p:nvCxnSpPr>
        <p:spPr>
          <a:xfrm>
            <a:off x="2422298" y="2335981"/>
            <a:ext cx="3963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8BCF2851-8834-904B-8096-DB332CAF2DDA}"/>
              </a:ext>
            </a:extLst>
          </p:cNvPr>
          <p:cNvSpPr/>
          <p:nvPr/>
        </p:nvSpPr>
        <p:spPr>
          <a:xfrm>
            <a:off x="2479805" y="4241508"/>
            <a:ext cx="96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Vegetais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A1A1369E-3E6B-624F-BC94-174A647BCE7E}"/>
              </a:ext>
            </a:extLst>
          </p:cNvPr>
          <p:cNvCxnSpPr>
            <a:cxnSpLocks/>
          </p:cNvCxnSpPr>
          <p:nvPr/>
        </p:nvCxnSpPr>
        <p:spPr>
          <a:xfrm>
            <a:off x="2476701" y="4615564"/>
            <a:ext cx="390910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7026E486-A748-6342-A960-243C7F551F0E}"/>
              </a:ext>
            </a:extLst>
          </p:cNvPr>
          <p:cNvGrpSpPr/>
          <p:nvPr/>
        </p:nvGrpSpPr>
        <p:grpSpPr>
          <a:xfrm>
            <a:off x="2637236" y="2512850"/>
            <a:ext cx="1383830" cy="1623760"/>
            <a:chOff x="2422298" y="1591693"/>
            <a:chExt cx="1383830" cy="1623760"/>
          </a:xfrm>
        </p:grpSpPr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A741A4C3-CC9D-8540-9246-AF2CC3F3CD38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03F0D9D7-292C-8143-AA49-1AB0799E325B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10" name="CaixaDeTexto 109">
                <a:extLst>
                  <a:ext uri="{FF2B5EF4-FFF2-40B4-BE49-F238E27FC236}">
                    <a16:creationId xmlns:a16="http://schemas.microsoft.com/office/drawing/2014/main" id="{8CBAA89A-FBCF-B144-8BD6-9AAB63BB0B34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E7BF2D3A-FFC0-1C4B-AC0B-AB87E2F6860C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99C94D0F-75D9-E34D-B9AB-FCD9971518C3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62A68AF8-E0BF-D64B-BFC5-84D791625718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3FC342FF-DCE4-B943-A699-B8915A7405D6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2A6D33BE-D7CD-C740-9CAB-3B82759784A7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7DFDF011-358A-A849-8645-210FC39CAFE4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F70E5891-4880-1B4C-BE21-B3CC997801E0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048F4947-1F9C-8C49-BA6E-8E0F1598B67E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178679ED-C9B1-C149-A2A1-C98F6A34D642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DAE720F6-AC35-EE43-A76B-0706C3B5A92F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22" name="Retângulo 121">
                <a:extLst>
                  <a:ext uri="{FF2B5EF4-FFF2-40B4-BE49-F238E27FC236}">
                    <a16:creationId xmlns:a16="http://schemas.microsoft.com/office/drawing/2014/main" id="{61333F13-CBDB-6943-9098-0CF16E0BEE2C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E64D6A17-7C80-2641-B0CF-D75D37F8BBD1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24" name="Agrupar 123">
              <a:extLst>
                <a:ext uri="{FF2B5EF4-FFF2-40B4-BE49-F238E27FC236}">
                  <a16:creationId xmlns:a16="http://schemas.microsoft.com/office/drawing/2014/main" id="{0A53E59F-BCBC-8541-9D76-19D29A6CE535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263E7BED-5100-8040-8060-1F9244E2BBE4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33243621-DF9F-E540-8E2D-970B968D5435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25708BA8-C366-084E-B40D-FC01A5592E38}"/>
              </a:ext>
            </a:extLst>
          </p:cNvPr>
          <p:cNvGrpSpPr/>
          <p:nvPr/>
        </p:nvGrpSpPr>
        <p:grpSpPr>
          <a:xfrm>
            <a:off x="5010681" y="2512850"/>
            <a:ext cx="1383830" cy="1623760"/>
            <a:chOff x="2422298" y="1591693"/>
            <a:chExt cx="1383830" cy="1623760"/>
          </a:xfrm>
        </p:grpSpPr>
        <p:grpSp>
          <p:nvGrpSpPr>
            <p:cNvPr id="129" name="Agrupar 128">
              <a:extLst>
                <a:ext uri="{FF2B5EF4-FFF2-40B4-BE49-F238E27FC236}">
                  <a16:creationId xmlns:a16="http://schemas.microsoft.com/office/drawing/2014/main" id="{B00D8ECC-8077-6A44-AE57-AD06F0974A7C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45" name="Retângulo 144">
                <a:extLst>
                  <a:ext uri="{FF2B5EF4-FFF2-40B4-BE49-F238E27FC236}">
                    <a16:creationId xmlns:a16="http://schemas.microsoft.com/office/drawing/2014/main" id="{A7671AD8-B286-794F-A520-926EAA06A24A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D9D1AA3B-1F38-1949-895D-0BDE084839CE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22196841-D61E-8943-A1E0-0568CDB53A2E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52923C6D-1121-6E46-80CC-1381BADA7970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4" name="CaixaDeTexto 143">
                <a:extLst>
                  <a:ext uri="{FF2B5EF4-FFF2-40B4-BE49-F238E27FC236}">
                    <a16:creationId xmlns:a16="http://schemas.microsoft.com/office/drawing/2014/main" id="{450458CF-D26D-9B4C-93CA-7712C5BC62C6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1" name="Agrupar 130">
              <a:extLst>
                <a:ext uri="{FF2B5EF4-FFF2-40B4-BE49-F238E27FC236}">
                  <a16:creationId xmlns:a16="http://schemas.microsoft.com/office/drawing/2014/main" id="{72949931-91F5-A843-A5BB-F0A771A1308F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8F1A2CB7-3F8F-0D44-A5F8-754A1ABE718F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2" name="CaixaDeTexto 141">
                <a:extLst>
                  <a:ext uri="{FF2B5EF4-FFF2-40B4-BE49-F238E27FC236}">
                    <a16:creationId xmlns:a16="http://schemas.microsoft.com/office/drawing/2014/main" id="{1B80A545-38B6-3F4F-9DCF-C8DE3DA40291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8E720898-CCA7-0543-B2B0-A5C872DB6C8F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56ED8502-E854-3D4C-8107-6D9DDDAD0E5C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0" name="CaixaDeTexto 139">
                <a:extLst>
                  <a:ext uri="{FF2B5EF4-FFF2-40B4-BE49-F238E27FC236}">
                    <a16:creationId xmlns:a16="http://schemas.microsoft.com/office/drawing/2014/main" id="{56E7618B-678A-A74E-A27F-D8180CCD014D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2F07EE7F-EA52-6246-8946-BEECC5C8E37C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0A69417E-FC53-0344-B692-85105BEBB459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38" name="CaixaDeTexto 137">
                <a:extLst>
                  <a:ext uri="{FF2B5EF4-FFF2-40B4-BE49-F238E27FC236}">
                    <a16:creationId xmlns:a16="http://schemas.microsoft.com/office/drawing/2014/main" id="{FBC41547-254C-B147-AB1E-01CA027261B4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C2BE73C4-ACA6-5B45-BC45-E491451C6796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32D50161-370A-A344-A862-5902B2AAC4BA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36" name="CaixaDeTexto 135">
                <a:extLst>
                  <a:ext uri="{FF2B5EF4-FFF2-40B4-BE49-F238E27FC236}">
                    <a16:creationId xmlns:a16="http://schemas.microsoft.com/office/drawing/2014/main" id="{1FE599FF-42A1-4140-AF70-78126A464488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A012FF29-8594-984C-951B-BABE7B6418CA}"/>
              </a:ext>
            </a:extLst>
          </p:cNvPr>
          <p:cNvGrpSpPr/>
          <p:nvPr/>
        </p:nvGrpSpPr>
        <p:grpSpPr>
          <a:xfrm>
            <a:off x="2691639" y="4836978"/>
            <a:ext cx="1383830" cy="1623760"/>
            <a:chOff x="2422298" y="1591693"/>
            <a:chExt cx="1383830" cy="1623760"/>
          </a:xfrm>
        </p:grpSpPr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92AA996A-CA77-8644-9649-4D3EC41D0A04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66" name="Retângulo 165">
                <a:extLst>
                  <a:ext uri="{FF2B5EF4-FFF2-40B4-BE49-F238E27FC236}">
                    <a16:creationId xmlns:a16="http://schemas.microsoft.com/office/drawing/2014/main" id="{C8C8D872-E791-5E4D-BD1D-EBC61A50DFBA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7" name="CaixaDeTexto 166">
                <a:extLst>
                  <a:ext uri="{FF2B5EF4-FFF2-40B4-BE49-F238E27FC236}">
                    <a16:creationId xmlns:a16="http://schemas.microsoft.com/office/drawing/2014/main" id="{DF9DA8C7-96BF-5341-89F7-5D4ACF71F4BC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1" name="Agrupar 150">
              <a:extLst>
                <a:ext uri="{FF2B5EF4-FFF2-40B4-BE49-F238E27FC236}">
                  <a16:creationId xmlns:a16="http://schemas.microsoft.com/office/drawing/2014/main" id="{75E60F72-C3FD-4145-9E68-0113A7B200BF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4B6006E8-9398-D044-B10E-748185868FB1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5" name="CaixaDeTexto 164">
                <a:extLst>
                  <a:ext uri="{FF2B5EF4-FFF2-40B4-BE49-F238E27FC236}">
                    <a16:creationId xmlns:a16="http://schemas.microsoft.com/office/drawing/2014/main" id="{813FD103-D9B8-6F42-8594-82F37062831B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2" name="Agrupar 151">
              <a:extLst>
                <a:ext uri="{FF2B5EF4-FFF2-40B4-BE49-F238E27FC236}">
                  <a16:creationId xmlns:a16="http://schemas.microsoft.com/office/drawing/2014/main" id="{21D1CDE2-2DAC-D848-8BCB-BE7703AD6173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107C9A67-D01B-C543-9FA3-F3BF30F77F31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3" name="CaixaDeTexto 162">
                <a:extLst>
                  <a:ext uri="{FF2B5EF4-FFF2-40B4-BE49-F238E27FC236}">
                    <a16:creationId xmlns:a16="http://schemas.microsoft.com/office/drawing/2014/main" id="{77358CD2-CADA-5748-B11E-B545365E48CA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F31F8279-47DF-D146-A5AE-07F68A1316B3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60" name="Retângulo 159">
                <a:extLst>
                  <a:ext uri="{FF2B5EF4-FFF2-40B4-BE49-F238E27FC236}">
                    <a16:creationId xmlns:a16="http://schemas.microsoft.com/office/drawing/2014/main" id="{CD2FD066-6FA6-FE43-AF79-9CE6CAC08065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1" name="CaixaDeTexto 160">
                <a:extLst>
                  <a:ext uri="{FF2B5EF4-FFF2-40B4-BE49-F238E27FC236}">
                    <a16:creationId xmlns:a16="http://schemas.microsoft.com/office/drawing/2014/main" id="{2845F81F-66FE-E941-B86C-06B3394FBCA9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332C839E-C992-4B42-86DA-40EEB6F8DBC1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58" name="Retângulo 157">
                <a:extLst>
                  <a:ext uri="{FF2B5EF4-FFF2-40B4-BE49-F238E27FC236}">
                    <a16:creationId xmlns:a16="http://schemas.microsoft.com/office/drawing/2014/main" id="{E235FCE0-FDBF-B448-8A78-ACF74F62AF93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59" name="CaixaDeTexto 158">
                <a:extLst>
                  <a:ext uri="{FF2B5EF4-FFF2-40B4-BE49-F238E27FC236}">
                    <a16:creationId xmlns:a16="http://schemas.microsoft.com/office/drawing/2014/main" id="{47226A88-A909-A344-9587-6F9224F3DC6D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5" name="Agrupar 154">
              <a:extLst>
                <a:ext uri="{FF2B5EF4-FFF2-40B4-BE49-F238E27FC236}">
                  <a16:creationId xmlns:a16="http://schemas.microsoft.com/office/drawing/2014/main" id="{FD4B6B00-9F34-DE44-A9EA-238407D0EFD7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56" name="Retângulo 155">
                <a:extLst>
                  <a:ext uri="{FF2B5EF4-FFF2-40B4-BE49-F238E27FC236}">
                    <a16:creationId xmlns:a16="http://schemas.microsoft.com/office/drawing/2014/main" id="{C9937966-1682-6141-B0BB-2610E8A58134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57" name="CaixaDeTexto 156">
                <a:extLst>
                  <a:ext uri="{FF2B5EF4-FFF2-40B4-BE49-F238E27FC236}">
                    <a16:creationId xmlns:a16="http://schemas.microsoft.com/office/drawing/2014/main" id="{A9B5D796-DBEB-CD48-A63B-8E8E29CF5AB5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grpSp>
        <p:nvGrpSpPr>
          <p:cNvPr id="168" name="Agrupar 167">
            <a:extLst>
              <a:ext uri="{FF2B5EF4-FFF2-40B4-BE49-F238E27FC236}">
                <a16:creationId xmlns:a16="http://schemas.microsoft.com/office/drawing/2014/main" id="{C7F792A2-9CBD-8042-B927-692CEF33273E}"/>
              </a:ext>
            </a:extLst>
          </p:cNvPr>
          <p:cNvGrpSpPr/>
          <p:nvPr/>
        </p:nvGrpSpPr>
        <p:grpSpPr>
          <a:xfrm>
            <a:off x="5010681" y="4836978"/>
            <a:ext cx="1383830" cy="1623760"/>
            <a:chOff x="2422298" y="1591693"/>
            <a:chExt cx="1383830" cy="1623760"/>
          </a:xfrm>
        </p:grpSpPr>
        <p:grpSp>
          <p:nvGrpSpPr>
            <p:cNvPr id="169" name="Agrupar 168">
              <a:extLst>
                <a:ext uri="{FF2B5EF4-FFF2-40B4-BE49-F238E27FC236}">
                  <a16:creationId xmlns:a16="http://schemas.microsoft.com/office/drawing/2014/main" id="{B4439D71-5924-7F4B-B1B2-05E4DF2A5BB1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258D5E71-D38C-E14E-9DB4-4B5998B22F22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6" name="CaixaDeTexto 185">
                <a:extLst>
                  <a:ext uri="{FF2B5EF4-FFF2-40B4-BE49-F238E27FC236}">
                    <a16:creationId xmlns:a16="http://schemas.microsoft.com/office/drawing/2014/main" id="{6D8050DF-5315-6B45-A242-ACB7B54FF1B0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0" name="Agrupar 169">
              <a:extLst>
                <a:ext uri="{FF2B5EF4-FFF2-40B4-BE49-F238E27FC236}">
                  <a16:creationId xmlns:a16="http://schemas.microsoft.com/office/drawing/2014/main" id="{9811CBD8-83CD-0F43-AE8B-7D18369D2209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E93E5D47-6B64-AE4B-A290-27AFC4A41320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4" name="CaixaDeTexto 183">
                <a:extLst>
                  <a:ext uri="{FF2B5EF4-FFF2-40B4-BE49-F238E27FC236}">
                    <a16:creationId xmlns:a16="http://schemas.microsoft.com/office/drawing/2014/main" id="{8F93D025-0328-5C4E-8D0A-E1B2B83D161B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B80FB18E-D441-6347-A937-98AF5CEC2DCF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81" name="Retângulo 180">
                <a:extLst>
                  <a:ext uri="{FF2B5EF4-FFF2-40B4-BE49-F238E27FC236}">
                    <a16:creationId xmlns:a16="http://schemas.microsoft.com/office/drawing/2014/main" id="{892C44F3-859D-F04B-8EEC-5EF65BB75CF0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2" name="CaixaDeTexto 181">
                <a:extLst>
                  <a:ext uri="{FF2B5EF4-FFF2-40B4-BE49-F238E27FC236}">
                    <a16:creationId xmlns:a16="http://schemas.microsoft.com/office/drawing/2014/main" id="{4EA8A035-F78D-F642-9B76-EFE28A49B6B7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2" name="Agrupar 171">
              <a:extLst>
                <a:ext uri="{FF2B5EF4-FFF2-40B4-BE49-F238E27FC236}">
                  <a16:creationId xmlns:a16="http://schemas.microsoft.com/office/drawing/2014/main" id="{A9954468-94A3-B54F-A6C7-843297B6C318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79" name="Retângulo 178">
                <a:extLst>
                  <a:ext uri="{FF2B5EF4-FFF2-40B4-BE49-F238E27FC236}">
                    <a16:creationId xmlns:a16="http://schemas.microsoft.com/office/drawing/2014/main" id="{4340F74C-9137-C149-8E03-D35E8E58D1A9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0" name="CaixaDeTexto 179">
                <a:extLst>
                  <a:ext uri="{FF2B5EF4-FFF2-40B4-BE49-F238E27FC236}">
                    <a16:creationId xmlns:a16="http://schemas.microsoft.com/office/drawing/2014/main" id="{0682A324-D4DC-9048-9EB7-2B54A411CAE8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3" name="Agrupar 172">
              <a:extLst>
                <a:ext uri="{FF2B5EF4-FFF2-40B4-BE49-F238E27FC236}">
                  <a16:creationId xmlns:a16="http://schemas.microsoft.com/office/drawing/2014/main" id="{A72587C7-8882-DA43-8029-2540D821FE79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77" name="Retângulo 176">
                <a:extLst>
                  <a:ext uri="{FF2B5EF4-FFF2-40B4-BE49-F238E27FC236}">
                    <a16:creationId xmlns:a16="http://schemas.microsoft.com/office/drawing/2014/main" id="{176148AA-9F2E-354C-9A1C-FD70AC27580F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78" name="CaixaDeTexto 177">
                <a:extLst>
                  <a:ext uri="{FF2B5EF4-FFF2-40B4-BE49-F238E27FC236}">
                    <a16:creationId xmlns:a16="http://schemas.microsoft.com/office/drawing/2014/main" id="{4709D495-F525-0D4E-A1E3-AD4D01625EDD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4" name="Agrupar 173">
              <a:extLst>
                <a:ext uri="{FF2B5EF4-FFF2-40B4-BE49-F238E27FC236}">
                  <a16:creationId xmlns:a16="http://schemas.microsoft.com/office/drawing/2014/main" id="{16395DB4-E7B2-BE43-9067-723FF003EAD1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75" name="Retângulo 174">
                <a:extLst>
                  <a:ext uri="{FF2B5EF4-FFF2-40B4-BE49-F238E27FC236}">
                    <a16:creationId xmlns:a16="http://schemas.microsoft.com/office/drawing/2014/main" id="{2094C430-F454-6A4B-99A8-0F111E4FA15F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76" name="CaixaDeTexto 175">
                <a:extLst>
                  <a:ext uri="{FF2B5EF4-FFF2-40B4-BE49-F238E27FC236}">
                    <a16:creationId xmlns:a16="http://schemas.microsoft.com/office/drawing/2014/main" id="{8FFE8D06-2AA0-1048-AC9D-134CDD113963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6A5369E1-184F-5D43-B833-50FC3870DE57}"/>
              </a:ext>
            </a:extLst>
          </p:cNvPr>
          <p:cNvSpPr txBox="1"/>
          <p:nvPr/>
        </p:nvSpPr>
        <p:spPr>
          <a:xfrm>
            <a:off x="9929021" y="1133116"/>
            <a:ext cx="124726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05016-000</a:t>
            </a:r>
          </a:p>
        </p:txBody>
      </p:sp>
      <p:pic>
        <p:nvPicPr>
          <p:cNvPr id="191" name="Imagem 190">
            <a:extLst>
              <a:ext uri="{FF2B5EF4-FFF2-40B4-BE49-F238E27FC236}">
                <a16:creationId xmlns:a16="http://schemas.microsoft.com/office/drawing/2014/main" id="{3F962931-3047-4745-93C5-064233012C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5370" y="2103799"/>
            <a:ext cx="240308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2" name="Imagem 191">
            <a:extLst>
              <a:ext uri="{FF2B5EF4-FFF2-40B4-BE49-F238E27FC236}">
                <a16:creationId xmlns:a16="http://schemas.microsoft.com/office/drawing/2014/main" id="{41CB74B5-9DC9-DC49-9667-AE0E0CBF72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5370" y="2427826"/>
            <a:ext cx="221882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3" name="Imagem 192">
            <a:extLst>
              <a:ext uri="{FF2B5EF4-FFF2-40B4-BE49-F238E27FC236}">
                <a16:creationId xmlns:a16="http://schemas.microsoft.com/office/drawing/2014/main" id="{3E5C1A5D-55EF-A44F-9016-0772E7D162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5370" y="3075880"/>
            <a:ext cx="180000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4" name="Imagem 193">
            <a:extLst>
              <a:ext uri="{FF2B5EF4-FFF2-40B4-BE49-F238E27FC236}">
                <a16:creationId xmlns:a16="http://schemas.microsoft.com/office/drawing/2014/main" id="{F8CB6DD2-A77C-4E4A-A1D2-2AC06612AC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5370" y="3399908"/>
            <a:ext cx="180000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5" name="Imagem 194">
            <a:extLst>
              <a:ext uri="{FF2B5EF4-FFF2-40B4-BE49-F238E27FC236}">
                <a16:creationId xmlns:a16="http://schemas.microsoft.com/office/drawing/2014/main" id="{C4457AC7-45CE-9142-BDE0-033B2B73C1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5370" y="2751853"/>
            <a:ext cx="221882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80FAB0F8-7F0F-7B48-9BA8-5982F78B46C7}"/>
              </a:ext>
            </a:extLst>
          </p:cNvPr>
          <p:cNvSpPr txBox="1"/>
          <p:nvPr/>
        </p:nvSpPr>
        <p:spPr>
          <a:xfrm>
            <a:off x="9378370" y="2060747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R$35,80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6D8AEEA4-0A05-8444-80CE-55C7BE78A7B4}"/>
              </a:ext>
            </a:extLst>
          </p:cNvPr>
          <p:cNvSpPr/>
          <p:nvPr/>
        </p:nvSpPr>
        <p:spPr>
          <a:xfrm>
            <a:off x="8659637" y="1146346"/>
            <a:ext cx="1401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Digite o CEP:</a:t>
            </a:r>
          </a:p>
        </p:txBody>
      </p:sp>
      <p:grpSp>
        <p:nvGrpSpPr>
          <p:cNvPr id="211" name="Agrupar 210">
            <a:extLst>
              <a:ext uri="{FF2B5EF4-FFF2-40B4-BE49-F238E27FC236}">
                <a16:creationId xmlns:a16="http://schemas.microsoft.com/office/drawing/2014/main" id="{72EB03A2-8506-164F-95F3-D2585EE6761C}"/>
              </a:ext>
            </a:extLst>
          </p:cNvPr>
          <p:cNvGrpSpPr/>
          <p:nvPr/>
        </p:nvGrpSpPr>
        <p:grpSpPr>
          <a:xfrm>
            <a:off x="4795287" y="2549257"/>
            <a:ext cx="180000" cy="1541890"/>
            <a:chOff x="4795287" y="1735322"/>
            <a:chExt cx="180000" cy="1541890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598FA87D-3E62-9348-A042-E5249458A6E2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374E8D7-1ACC-6F4D-9FEE-67F81A5B0A0C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ACAFBEC1-178A-8744-83F3-147BC86E78A0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4F8BFAE-325D-6549-84B1-49519BA89C41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9216B49-9FA2-AA47-A92A-6B6C92B00F4F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8C0EB50-DC35-8B40-BC85-5D69E8276D28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grpSp>
        <p:nvGrpSpPr>
          <p:cNvPr id="212" name="Agrupar 211">
            <a:extLst>
              <a:ext uri="{FF2B5EF4-FFF2-40B4-BE49-F238E27FC236}">
                <a16:creationId xmlns:a16="http://schemas.microsoft.com/office/drawing/2014/main" id="{F84854E3-CD32-D840-9846-11C78972DA55}"/>
              </a:ext>
            </a:extLst>
          </p:cNvPr>
          <p:cNvGrpSpPr/>
          <p:nvPr/>
        </p:nvGrpSpPr>
        <p:grpSpPr>
          <a:xfrm>
            <a:off x="4795287" y="4867257"/>
            <a:ext cx="180000" cy="1541890"/>
            <a:chOff x="4795287" y="1735322"/>
            <a:chExt cx="180000" cy="1541890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2D36A4E-77B7-AD49-8C31-E6E8B31DB24B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46510D4-ADD9-934A-B9B8-8677879DAA12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703C2624-8F48-ED44-BCDF-13AE646B1A8F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9FDB66E-B17B-E147-B0E0-27E52758469B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84600EB3-5156-3F42-A04C-B8304EA3DF02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81FA7DC-624A-6C48-8A75-228C04F757DC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grpSp>
        <p:nvGrpSpPr>
          <p:cNvPr id="219" name="Agrupar 218">
            <a:extLst>
              <a:ext uri="{FF2B5EF4-FFF2-40B4-BE49-F238E27FC236}">
                <a16:creationId xmlns:a16="http://schemas.microsoft.com/office/drawing/2014/main" id="{F09F049D-C466-F54A-92C4-DEBDCD4A9BD1}"/>
              </a:ext>
            </a:extLst>
          </p:cNvPr>
          <p:cNvGrpSpPr/>
          <p:nvPr/>
        </p:nvGrpSpPr>
        <p:grpSpPr>
          <a:xfrm>
            <a:off x="2442751" y="2543424"/>
            <a:ext cx="180000" cy="1541890"/>
            <a:chOff x="4795287" y="1735322"/>
            <a:chExt cx="180000" cy="1541890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D97E25C-C9F0-CE42-82A1-229E8C903749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92129349-3E5B-5142-A6FC-FF3E8E35E858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AE4AACD7-BF94-B943-9EB3-7507B3A64071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9B6B6187-ABB5-DE4F-BE46-3F351D529BA0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B7DDD57-968C-0F4E-A0EE-0D0685E6EBB2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CA2F5518-0DE4-234A-946D-FAA77DB1BE21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grpSp>
        <p:nvGrpSpPr>
          <p:cNvPr id="226" name="Agrupar 225">
            <a:extLst>
              <a:ext uri="{FF2B5EF4-FFF2-40B4-BE49-F238E27FC236}">
                <a16:creationId xmlns:a16="http://schemas.microsoft.com/office/drawing/2014/main" id="{4CEF4179-AE4D-3E4F-A643-70EB27713828}"/>
              </a:ext>
            </a:extLst>
          </p:cNvPr>
          <p:cNvGrpSpPr/>
          <p:nvPr/>
        </p:nvGrpSpPr>
        <p:grpSpPr>
          <a:xfrm>
            <a:off x="2442751" y="4861424"/>
            <a:ext cx="180000" cy="1541890"/>
            <a:chOff x="4795287" y="1735322"/>
            <a:chExt cx="180000" cy="1541890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A45AC788-F61E-C04B-AF79-C1FC802420F5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0B75193-50C7-7447-BAD8-55ACB97D21BB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03E494DE-BA8E-DE4E-8981-9A13CDBF18A7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26FB724-BD1A-7D46-93C5-E1B2C095A836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4685CE7F-23AD-0B49-947C-9FD01B615EEE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3E00F7F-42B8-1F41-BCA8-FC2B40F6F9DF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DA5B9CE3-BA32-5942-A1F9-BCE15C8BB4AC}"/>
              </a:ext>
            </a:extLst>
          </p:cNvPr>
          <p:cNvSpPr/>
          <p:nvPr/>
        </p:nvSpPr>
        <p:spPr>
          <a:xfrm>
            <a:off x="6185135" y="2061315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X</a:t>
            </a:r>
            <a:endParaRPr lang="pt-BR" sz="800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05AE0489-F646-0E4C-98D3-0B1457752B73}"/>
              </a:ext>
            </a:extLst>
          </p:cNvPr>
          <p:cNvSpPr/>
          <p:nvPr/>
        </p:nvSpPr>
        <p:spPr>
          <a:xfrm>
            <a:off x="6185135" y="4342254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X</a:t>
            </a:r>
            <a:endParaRPr lang="pt-BR" sz="800" dirty="0"/>
          </a:p>
        </p:txBody>
      </p:sp>
      <p:sp>
        <p:nvSpPr>
          <p:cNvPr id="265" name="Retângulo 264">
            <a:extLst>
              <a:ext uri="{FF2B5EF4-FFF2-40B4-BE49-F238E27FC236}">
                <a16:creationId xmlns:a16="http://schemas.microsoft.com/office/drawing/2014/main" id="{E9225D74-1F78-924A-B9B4-23CDD3F685FD}"/>
              </a:ext>
            </a:extLst>
          </p:cNvPr>
          <p:cNvSpPr/>
          <p:nvPr/>
        </p:nvSpPr>
        <p:spPr>
          <a:xfrm>
            <a:off x="8882918" y="3839689"/>
            <a:ext cx="32531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Produto - R$35,80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Envio - R$12,00</a:t>
            </a: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Total: R$47,80</a:t>
            </a:r>
          </a:p>
        </p:txBody>
      </p:sp>
      <p:sp>
        <p:nvSpPr>
          <p:cNvPr id="266" name="Retângulo 265">
            <a:extLst>
              <a:ext uri="{FF2B5EF4-FFF2-40B4-BE49-F238E27FC236}">
                <a16:creationId xmlns:a16="http://schemas.microsoft.com/office/drawing/2014/main" id="{F0B1E923-FBAA-2948-822E-1F8D078B2DC9}"/>
              </a:ext>
            </a:extLst>
          </p:cNvPr>
          <p:cNvSpPr/>
          <p:nvPr/>
        </p:nvSpPr>
        <p:spPr>
          <a:xfrm>
            <a:off x="8882918" y="1522471"/>
            <a:ext cx="1401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Organizar Busca</a:t>
            </a:r>
          </a:p>
          <a:p>
            <a:r>
              <a:rPr lang="pt-BR" sz="1200" dirty="0">
                <a:solidFill>
                  <a:srgbClr val="0070C0"/>
                </a:solidFill>
                <a:cs typeface="Arial" panose="020B0604020202020204" pitchFamily="34" charset="0"/>
              </a:rPr>
              <a:t>Mais Baratos</a:t>
            </a:r>
            <a:endParaRPr lang="pt-BR" sz="10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endParaRPr lang="pt-BR" sz="1200" b="1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B082BFE-0DDC-5242-B050-F7679809EC94}"/>
              </a:ext>
            </a:extLst>
          </p:cNvPr>
          <p:cNvSpPr/>
          <p:nvPr/>
        </p:nvSpPr>
        <p:spPr>
          <a:xfrm>
            <a:off x="8938870" y="2103799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315E3E7-BA32-A046-B330-6C1904359843}"/>
              </a:ext>
            </a:extLst>
          </p:cNvPr>
          <p:cNvSpPr/>
          <p:nvPr/>
        </p:nvSpPr>
        <p:spPr>
          <a:xfrm>
            <a:off x="8938870" y="2427826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B6AC892-890B-444A-A622-0F2C17A1B301}"/>
              </a:ext>
            </a:extLst>
          </p:cNvPr>
          <p:cNvSpPr/>
          <p:nvPr/>
        </p:nvSpPr>
        <p:spPr>
          <a:xfrm>
            <a:off x="8938870" y="2751853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8DBBD68-FEF9-624F-802C-129F593F9366}"/>
              </a:ext>
            </a:extLst>
          </p:cNvPr>
          <p:cNvSpPr/>
          <p:nvPr/>
        </p:nvSpPr>
        <p:spPr>
          <a:xfrm>
            <a:off x="8938870" y="3075880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50B6F242-7AC2-604F-98CE-2EF158C1FA58}"/>
              </a:ext>
            </a:extLst>
          </p:cNvPr>
          <p:cNvSpPr/>
          <p:nvPr/>
        </p:nvSpPr>
        <p:spPr>
          <a:xfrm>
            <a:off x="8938870" y="3399908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04AC64F9-431C-CF46-8663-F872D1A65948}"/>
              </a:ext>
            </a:extLst>
          </p:cNvPr>
          <p:cNvSpPr/>
          <p:nvPr/>
        </p:nvSpPr>
        <p:spPr>
          <a:xfrm>
            <a:off x="8938870" y="5164783"/>
            <a:ext cx="2567005" cy="52353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FINALIZAR</a:t>
            </a: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600A779E-8540-1646-881C-746A5ED852B3}"/>
              </a:ext>
            </a:extLst>
          </p:cNvPr>
          <p:cNvSpPr txBox="1"/>
          <p:nvPr/>
        </p:nvSpPr>
        <p:spPr>
          <a:xfrm>
            <a:off x="9378370" y="2388104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R$39,80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4001B702-A674-8D43-9EC3-1E20BD4C588F}"/>
              </a:ext>
            </a:extLst>
          </p:cNvPr>
          <p:cNvSpPr txBox="1"/>
          <p:nvPr/>
        </p:nvSpPr>
        <p:spPr>
          <a:xfrm>
            <a:off x="9378370" y="2715461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R$45,80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3153956D-3011-404B-BAC2-D462DC57F638}"/>
              </a:ext>
            </a:extLst>
          </p:cNvPr>
          <p:cNvSpPr txBox="1"/>
          <p:nvPr/>
        </p:nvSpPr>
        <p:spPr>
          <a:xfrm>
            <a:off x="9378370" y="3042818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R$47,80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3D25269B-62E8-F24F-BBFD-563A14381FCA}"/>
              </a:ext>
            </a:extLst>
          </p:cNvPr>
          <p:cNvSpPr txBox="1"/>
          <p:nvPr/>
        </p:nvSpPr>
        <p:spPr>
          <a:xfrm>
            <a:off x="9378370" y="3370173"/>
            <a:ext cx="2193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R$91,80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8460E5C-A558-E04F-BB68-338B43753B1C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F52541A-DEE5-084A-BAEF-10C5300C85D3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251" name="Retângulo 250">
            <a:extLst>
              <a:ext uri="{FF2B5EF4-FFF2-40B4-BE49-F238E27FC236}">
                <a16:creationId xmlns:a16="http://schemas.microsoft.com/office/drawing/2014/main" id="{8C64A6A4-A0CB-514B-AF81-402E98AA8B0A}"/>
              </a:ext>
            </a:extLst>
          </p:cNvPr>
          <p:cNvSpPr/>
          <p:nvPr/>
        </p:nvSpPr>
        <p:spPr>
          <a:xfrm>
            <a:off x="3285685" y="1486847"/>
            <a:ext cx="174484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beterraba</a:t>
            </a:r>
          </a:p>
        </p:txBody>
      </p:sp>
      <p:sp>
        <p:nvSpPr>
          <p:cNvPr id="255" name="Retângulo 254">
            <a:extLst>
              <a:ext uri="{FF2B5EF4-FFF2-40B4-BE49-F238E27FC236}">
                <a16:creationId xmlns:a16="http://schemas.microsoft.com/office/drawing/2014/main" id="{0D3C927B-A068-8449-979E-72628D1FD1EC}"/>
              </a:ext>
            </a:extLst>
          </p:cNvPr>
          <p:cNvSpPr/>
          <p:nvPr/>
        </p:nvSpPr>
        <p:spPr>
          <a:xfrm>
            <a:off x="5040189" y="1486847"/>
            <a:ext cx="1401994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verduras</a:t>
            </a:r>
          </a:p>
        </p:txBody>
      </p:sp>
      <p:sp>
        <p:nvSpPr>
          <p:cNvPr id="256" name="Retângulo 255">
            <a:extLst>
              <a:ext uri="{FF2B5EF4-FFF2-40B4-BE49-F238E27FC236}">
                <a16:creationId xmlns:a16="http://schemas.microsoft.com/office/drawing/2014/main" id="{655F8BEA-852F-A84A-90C4-9A6101F43BF2}"/>
              </a:ext>
            </a:extLst>
          </p:cNvPr>
          <p:cNvSpPr/>
          <p:nvPr/>
        </p:nvSpPr>
        <p:spPr>
          <a:xfrm>
            <a:off x="6157173" y="1486847"/>
            <a:ext cx="306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cs typeface="Arial" panose="020B0604020202020204" pitchFamily="34" charset="0"/>
              </a:rPr>
              <a:t>+</a:t>
            </a:r>
          </a:p>
        </p:txBody>
      </p:sp>
      <p:sp>
        <p:nvSpPr>
          <p:cNvPr id="258" name="Retângulo 257">
            <a:extLst>
              <a:ext uri="{FF2B5EF4-FFF2-40B4-BE49-F238E27FC236}">
                <a16:creationId xmlns:a16="http://schemas.microsoft.com/office/drawing/2014/main" id="{B39EAE65-6D2B-4140-BBE7-494DE642BB91}"/>
              </a:ext>
            </a:extLst>
          </p:cNvPr>
          <p:cNvSpPr/>
          <p:nvPr/>
        </p:nvSpPr>
        <p:spPr>
          <a:xfrm>
            <a:off x="2422298" y="1486847"/>
            <a:ext cx="352364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20</a:t>
            </a:r>
          </a:p>
        </p:txBody>
      </p:sp>
      <p:sp>
        <p:nvSpPr>
          <p:cNvPr id="259" name="Retângulo 258">
            <a:extLst>
              <a:ext uri="{FF2B5EF4-FFF2-40B4-BE49-F238E27FC236}">
                <a16:creationId xmlns:a16="http://schemas.microsoft.com/office/drawing/2014/main" id="{ECDF6EA8-2D24-604A-9F5D-8452B9BF5A04}"/>
              </a:ext>
            </a:extLst>
          </p:cNvPr>
          <p:cNvSpPr/>
          <p:nvPr/>
        </p:nvSpPr>
        <p:spPr>
          <a:xfrm>
            <a:off x="2789545" y="1486847"/>
            <a:ext cx="352364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Kg</a:t>
            </a:r>
          </a:p>
        </p:txBody>
      </p:sp>
      <p:sp>
        <p:nvSpPr>
          <p:cNvPr id="260" name="Retângulo 259">
            <a:extLst>
              <a:ext uri="{FF2B5EF4-FFF2-40B4-BE49-F238E27FC236}">
                <a16:creationId xmlns:a16="http://schemas.microsoft.com/office/drawing/2014/main" id="{C306CE55-A391-7F43-B44E-A62FBD62666F}"/>
              </a:ext>
            </a:extLst>
          </p:cNvPr>
          <p:cNvSpPr/>
          <p:nvPr/>
        </p:nvSpPr>
        <p:spPr>
          <a:xfrm>
            <a:off x="3147743" y="1486847"/>
            <a:ext cx="137942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  <a:cs typeface="Arial" panose="020B0604020202020204" pitchFamily="34" charset="0"/>
              </a:rPr>
              <a:t>v</a:t>
            </a:r>
            <a:endParaRPr lang="pt-BR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7" name="Retângulo 266">
            <a:extLst>
              <a:ext uri="{FF2B5EF4-FFF2-40B4-BE49-F238E27FC236}">
                <a16:creationId xmlns:a16="http://schemas.microsoft.com/office/drawing/2014/main" id="{8A04BF32-C057-C941-9523-7E868255FAFA}"/>
              </a:ext>
            </a:extLst>
          </p:cNvPr>
          <p:cNvSpPr/>
          <p:nvPr/>
        </p:nvSpPr>
        <p:spPr>
          <a:xfrm>
            <a:off x="2422298" y="1036438"/>
            <a:ext cx="2568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Adicione seus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igredientes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268" name="Conector Reto 267">
            <a:extLst>
              <a:ext uri="{FF2B5EF4-FFF2-40B4-BE49-F238E27FC236}">
                <a16:creationId xmlns:a16="http://schemas.microsoft.com/office/drawing/2014/main" id="{CC49D548-A93F-8E41-9D90-13686994F12B}"/>
              </a:ext>
            </a:extLst>
          </p:cNvPr>
          <p:cNvCxnSpPr>
            <a:cxnSpLocks/>
          </p:cNvCxnSpPr>
          <p:nvPr/>
        </p:nvCxnSpPr>
        <p:spPr>
          <a:xfrm>
            <a:off x="2401623" y="1405770"/>
            <a:ext cx="3963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56883472-3F25-B643-8AEA-10DEC8F4D8BC}"/>
              </a:ext>
            </a:extLst>
          </p:cNvPr>
          <p:cNvSpPr/>
          <p:nvPr/>
        </p:nvSpPr>
        <p:spPr>
          <a:xfrm>
            <a:off x="0" y="1015867"/>
            <a:ext cx="10284912" cy="5842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83" name="Agrupar 282">
            <a:extLst>
              <a:ext uri="{FF2B5EF4-FFF2-40B4-BE49-F238E27FC236}">
                <a16:creationId xmlns:a16="http://schemas.microsoft.com/office/drawing/2014/main" id="{D41BFE43-6E0E-7645-B053-5D44A06DDEFB}"/>
              </a:ext>
            </a:extLst>
          </p:cNvPr>
          <p:cNvGrpSpPr/>
          <p:nvPr/>
        </p:nvGrpSpPr>
        <p:grpSpPr>
          <a:xfrm>
            <a:off x="255855" y="1173325"/>
            <a:ext cx="9531455" cy="4805405"/>
            <a:chOff x="255855" y="1173325"/>
            <a:chExt cx="9531455" cy="4805405"/>
          </a:xfrm>
        </p:grpSpPr>
        <p:sp>
          <p:nvSpPr>
            <p:cNvPr id="284" name="Retângulo 283">
              <a:extLst>
                <a:ext uri="{FF2B5EF4-FFF2-40B4-BE49-F238E27FC236}">
                  <a16:creationId xmlns:a16="http://schemas.microsoft.com/office/drawing/2014/main" id="{7EDBCDD2-B284-9A4B-B435-FFD99CDB485A}"/>
                </a:ext>
              </a:extLst>
            </p:cNvPr>
            <p:cNvSpPr/>
            <p:nvPr/>
          </p:nvSpPr>
          <p:spPr>
            <a:xfrm>
              <a:off x="255855" y="1173325"/>
              <a:ext cx="16419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anose="020B0604020202020204" pitchFamily="34" charset="0"/>
                </a:rPr>
                <a:t>Receitas na sua lista</a:t>
              </a:r>
            </a:p>
          </p:txBody>
        </p:sp>
        <p:grpSp>
          <p:nvGrpSpPr>
            <p:cNvPr id="285" name="Agrupar 284">
              <a:extLst>
                <a:ext uri="{FF2B5EF4-FFF2-40B4-BE49-F238E27FC236}">
                  <a16:creationId xmlns:a16="http://schemas.microsoft.com/office/drawing/2014/main" id="{DFC6B098-473F-404B-A203-CFB28B391941}"/>
                </a:ext>
              </a:extLst>
            </p:cNvPr>
            <p:cNvGrpSpPr/>
            <p:nvPr/>
          </p:nvGrpSpPr>
          <p:grpSpPr>
            <a:xfrm>
              <a:off x="255855" y="1463757"/>
              <a:ext cx="9531455" cy="4514973"/>
              <a:chOff x="2432520" y="1845715"/>
              <a:chExt cx="9531455" cy="4514973"/>
            </a:xfrm>
          </p:grpSpPr>
          <p:grpSp>
            <p:nvGrpSpPr>
              <p:cNvPr id="286" name="Agrupar 285">
                <a:extLst>
                  <a:ext uri="{FF2B5EF4-FFF2-40B4-BE49-F238E27FC236}">
                    <a16:creationId xmlns:a16="http://schemas.microsoft.com/office/drawing/2014/main" id="{B6DD397E-0D15-9C49-ACD6-08D97FE51501}"/>
                  </a:ext>
                </a:extLst>
              </p:cNvPr>
              <p:cNvGrpSpPr/>
              <p:nvPr/>
            </p:nvGrpSpPr>
            <p:grpSpPr>
              <a:xfrm>
                <a:off x="2432520" y="1845715"/>
                <a:ext cx="9531455" cy="4292074"/>
                <a:chOff x="3045863" y="2144576"/>
                <a:chExt cx="9531455" cy="4292074"/>
              </a:xfrm>
            </p:grpSpPr>
            <p:grpSp>
              <p:nvGrpSpPr>
                <p:cNvPr id="295" name="Agrupar 294">
                  <a:extLst>
                    <a:ext uri="{FF2B5EF4-FFF2-40B4-BE49-F238E27FC236}">
                      <a16:creationId xmlns:a16="http://schemas.microsoft.com/office/drawing/2014/main" id="{259F5E99-65D9-8C47-9699-2B06243EBE6C}"/>
                    </a:ext>
                  </a:extLst>
                </p:cNvPr>
                <p:cNvGrpSpPr/>
                <p:nvPr/>
              </p:nvGrpSpPr>
              <p:grpSpPr>
                <a:xfrm>
                  <a:off x="3045863" y="2144576"/>
                  <a:ext cx="9531455" cy="4292074"/>
                  <a:chOff x="36297" y="4223479"/>
                  <a:chExt cx="9698838" cy="4367448"/>
                </a:xfrm>
              </p:grpSpPr>
              <p:pic>
                <p:nvPicPr>
                  <p:cNvPr id="304" name="Imagem 303">
                    <a:extLst>
                      <a:ext uri="{FF2B5EF4-FFF2-40B4-BE49-F238E27FC236}">
                        <a16:creationId xmlns:a16="http://schemas.microsoft.com/office/drawing/2014/main" id="{283E9827-4B4F-9C4D-82DA-55763B961C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9356" t="21658"/>
                  <a:stretch/>
                </p:blipFill>
                <p:spPr>
                  <a:xfrm>
                    <a:off x="36297" y="4223479"/>
                    <a:ext cx="7939738" cy="4367448"/>
                  </a:xfrm>
                  <a:prstGeom prst="rect">
                    <a:avLst/>
                  </a:prstGeom>
                </p:spPr>
              </p:pic>
              <p:pic>
                <p:nvPicPr>
                  <p:cNvPr id="305" name="Imagem 304">
                    <a:extLst>
                      <a:ext uri="{FF2B5EF4-FFF2-40B4-BE49-F238E27FC236}">
                        <a16:creationId xmlns:a16="http://schemas.microsoft.com/office/drawing/2014/main" id="{2050BA07-BF38-7842-8962-43BF2E739A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37375" t="21658" r="35150"/>
                  <a:stretch/>
                </p:blipFill>
                <p:spPr>
                  <a:xfrm>
                    <a:off x="7328523" y="4223479"/>
                    <a:ext cx="2406613" cy="43674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01313A0D-AD70-FE4E-8A5F-832F92B6B2F1}"/>
                    </a:ext>
                  </a:extLst>
                </p:cNvPr>
                <p:cNvSpPr/>
                <p:nvPr/>
              </p:nvSpPr>
              <p:spPr>
                <a:xfrm>
                  <a:off x="4008800" y="2568311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9E62886C-4C83-E04F-9513-E4025537A5B8}"/>
                    </a:ext>
                  </a:extLst>
                </p:cNvPr>
                <p:cNvSpPr/>
                <p:nvPr/>
              </p:nvSpPr>
              <p:spPr>
                <a:xfrm>
                  <a:off x="11181241" y="5051780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11B42159-FE61-BB46-8BC6-9FDA56D371B9}"/>
                    </a:ext>
                  </a:extLst>
                </p:cNvPr>
                <p:cNvSpPr/>
                <p:nvPr/>
              </p:nvSpPr>
              <p:spPr>
                <a:xfrm>
                  <a:off x="6399614" y="2568311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B2681050-5460-9042-BC15-539C135D132D}"/>
                    </a:ext>
                  </a:extLst>
                </p:cNvPr>
                <p:cNvSpPr/>
                <p:nvPr/>
              </p:nvSpPr>
              <p:spPr>
                <a:xfrm>
                  <a:off x="8790428" y="2568311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C8BF302B-DB6F-DA40-9A35-1B3076B86A49}"/>
                    </a:ext>
                  </a:extLst>
                </p:cNvPr>
                <p:cNvSpPr/>
                <p:nvPr/>
              </p:nvSpPr>
              <p:spPr>
                <a:xfrm>
                  <a:off x="11181241" y="2568311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0C069CEF-4216-DE4C-B342-C68F2837A2A4}"/>
                    </a:ext>
                  </a:extLst>
                </p:cNvPr>
                <p:cNvSpPr/>
                <p:nvPr/>
              </p:nvSpPr>
              <p:spPr>
                <a:xfrm>
                  <a:off x="4008800" y="5051780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54CAD466-976D-C747-A96F-93ECE2A0640F}"/>
                    </a:ext>
                  </a:extLst>
                </p:cNvPr>
                <p:cNvSpPr/>
                <p:nvPr/>
              </p:nvSpPr>
              <p:spPr>
                <a:xfrm>
                  <a:off x="6399614" y="5051780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12CAC62A-0290-564D-89EC-19E54C2F0307}"/>
                    </a:ext>
                  </a:extLst>
                </p:cNvPr>
                <p:cNvSpPr/>
                <p:nvPr/>
              </p:nvSpPr>
              <p:spPr>
                <a:xfrm>
                  <a:off x="8790428" y="5051780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</p:grpSp>
          <p:sp>
            <p:nvSpPr>
              <p:cNvPr id="287" name="Retângulo 286">
                <a:extLst>
                  <a:ext uri="{FF2B5EF4-FFF2-40B4-BE49-F238E27FC236}">
                    <a16:creationId xmlns:a16="http://schemas.microsoft.com/office/drawing/2014/main" id="{97BE6ED1-1544-BB46-8C32-987E96964458}"/>
                  </a:ext>
                </a:extLst>
              </p:cNvPr>
              <p:cNvSpPr/>
              <p:nvPr/>
            </p:nvSpPr>
            <p:spPr>
              <a:xfrm>
                <a:off x="4276749" y="3902369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288" name="Retângulo 287">
                <a:extLst>
                  <a:ext uri="{FF2B5EF4-FFF2-40B4-BE49-F238E27FC236}">
                    <a16:creationId xmlns:a16="http://schemas.microsoft.com/office/drawing/2014/main" id="{F17018DF-9F93-314A-B630-E98E42554808}"/>
                  </a:ext>
                </a:extLst>
              </p:cNvPr>
              <p:cNvSpPr/>
              <p:nvPr/>
            </p:nvSpPr>
            <p:spPr>
              <a:xfrm>
                <a:off x="6641912" y="3902369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289" name="Retângulo 288">
                <a:extLst>
                  <a:ext uri="{FF2B5EF4-FFF2-40B4-BE49-F238E27FC236}">
                    <a16:creationId xmlns:a16="http://schemas.microsoft.com/office/drawing/2014/main" id="{DC80AB04-7560-CC4C-94DA-F8E09F334625}"/>
                  </a:ext>
                </a:extLst>
              </p:cNvPr>
              <p:cNvSpPr/>
              <p:nvPr/>
            </p:nvSpPr>
            <p:spPr>
              <a:xfrm>
                <a:off x="9007075" y="3902369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290" name="Retângulo 289">
                <a:extLst>
                  <a:ext uri="{FF2B5EF4-FFF2-40B4-BE49-F238E27FC236}">
                    <a16:creationId xmlns:a16="http://schemas.microsoft.com/office/drawing/2014/main" id="{A0C0E290-5735-D644-B205-30CFAB1F0F6A}"/>
                  </a:ext>
                </a:extLst>
              </p:cNvPr>
              <p:cNvSpPr/>
              <p:nvPr/>
            </p:nvSpPr>
            <p:spPr>
              <a:xfrm>
                <a:off x="11372238" y="3902369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291" name="Retângulo 290">
                <a:extLst>
                  <a:ext uri="{FF2B5EF4-FFF2-40B4-BE49-F238E27FC236}">
                    <a16:creationId xmlns:a16="http://schemas.microsoft.com/office/drawing/2014/main" id="{5FD7F876-272F-4F45-8EDC-88EF54272978}"/>
                  </a:ext>
                </a:extLst>
              </p:cNvPr>
              <p:cNvSpPr/>
              <p:nvPr/>
            </p:nvSpPr>
            <p:spPr>
              <a:xfrm>
                <a:off x="4276749" y="6181922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292" name="Retângulo 291">
                <a:extLst>
                  <a:ext uri="{FF2B5EF4-FFF2-40B4-BE49-F238E27FC236}">
                    <a16:creationId xmlns:a16="http://schemas.microsoft.com/office/drawing/2014/main" id="{EC4F02F3-F509-E145-AB1E-2EE8AE0843B5}"/>
                  </a:ext>
                </a:extLst>
              </p:cNvPr>
              <p:cNvSpPr/>
              <p:nvPr/>
            </p:nvSpPr>
            <p:spPr>
              <a:xfrm>
                <a:off x="6641912" y="6181922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293" name="Retângulo 292">
                <a:extLst>
                  <a:ext uri="{FF2B5EF4-FFF2-40B4-BE49-F238E27FC236}">
                    <a16:creationId xmlns:a16="http://schemas.microsoft.com/office/drawing/2014/main" id="{CBA9AE06-94CC-D642-B1F2-3E8CF7C9C5CD}"/>
                  </a:ext>
                </a:extLst>
              </p:cNvPr>
              <p:cNvSpPr/>
              <p:nvPr/>
            </p:nvSpPr>
            <p:spPr>
              <a:xfrm>
                <a:off x="9007075" y="6181922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294" name="Retângulo 293">
                <a:extLst>
                  <a:ext uri="{FF2B5EF4-FFF2-40B4-BE49-F238E27FC236}">
                    <a16:creationId xmlns:a16="http://schemas.microsoft.com/office/drawing/2014/main" id="{7876C583-8A10-4247-95AF-A8E96446AD02}"/>
                  </a:ext>
                </a:extLst>
              </p:cNvPr>
              <p:cNvSpPr/>
              <p:nvPr/>
            </p:nvSpPr>
            <p:spPr>
              <a:xfrm>
                <a:off x="11372238" y="6181922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</p:grpSp>
      </p:grpSp>
      <p:sp>
        <p:nvSpPr>
          <p:cNvPr id="306" name="Retângulo 305">
            <a:extLst>
              <a:ext uri="{FF2B5EF4-FFF2-40B4-BE49-F238E27FC236}">
                <a16:creationId xmlns:a16="http://schemas.microsoft.com/office/drawing/2014/main" id="{FCF2B9C5-05CC-2146-A60D-40B40FA7B15C}"/>
              </a:ext>
            </a:extLst>
          </p:cNvPr>
          <p:cNvSpPr/>
          <p:nvPr/>
        </p:nvSpPr>
        <p:spPr>
          <a:xfrm>
            <a:off x="9157238" y="1081567"/>
            <a:ext cx="990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&lt;&lt; Contrair</a:t>
            </a:r>
          </a:p>
        </p:txBody>
      </p:sp>
      <p:pic>
        <p:nvPicPr>
          <p:cNvPr id="307" name="Gráfico 306" descr="Impressora">
            <a:extLst>
              <a:ext uri="{FF2B5EF4-FFF2-40B4-BE49-F238E27FC236}">
                <a16:creationId xmlns:a16="http://schemas.microsoft.com/office/drawing/2014/main" id="{981FA2CF-156E-E741-889B-156B9511A6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5413" y="6401380"/>
            <a:ext cx="360000" cy="360000"/>
          </a:xfrm>
          <a:prstGeom prst="rect">
            <a:avLst/>
          </a:prstGeom>
        </p:spPr>
      </p:pic>
      <p:pic>
        <p:nvPicPr>
          <p:cNvPr id="308" name="Gráfico 307" descr="Compartilhar">
            <a:extLst>
              <a:ext uri="{FF2B5EF4-FFF2-40B4-BE49-F238E27FC236}">
                <a16:creationId xmlns:a16="http://schemas.microsoft.com/office/drawing/2014/main" id="{A9A6047A-7755-EC4C-BF9C-AFA63114FB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42055" y="6401380"/>
            <a:ext cx="360000" cy="360000"/>
          </a:xfrm>
          <a:prstGeom prst="rect">
            <a:avLst/>
          </a:prstGeom>
        </p:spPr>
      </p:pic>
      <p:pic>
        <p:nvPicPr>
          <p:cNvPr id="309" name="Gráfico 308" descr="Link">
            <a:extLst>
              <a:ext uri="{FF2B5EF4-FFF2-40B4-BE49-F238E27FC236}">
                <a16:creationId xmlns:a16="http://schemas.microsoft.com/office/drawing/2014/main" id="{5839102E-7498-7E43-9FA4-2E699977B8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90960" y="6401380"/>
            <a:ext cx="360000" cy="360000"/>
          </a:xfrm>
          <a:prstGeom prst="rect">
            <a:avLst/>
          </a:prstGeom>
        </p:spPr>
      </p:pic>
      <p:pic>
        <p:nvPicPr>
          <p:cNvPr id="310" name="Gráfico 309" descr="Envelope">
            <a:extLst>
              <a:ext uri="{FF2B5EF4-FFF2-40B4-BE49-F238E27FC236}">
                <a16:creationId xmlns:a16="http://schemas.microsoft.com/office/drawing/2014/main" id="{DCF6305D-0AF4-3C4A-A9F2-B70D8BE00E5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6507" y="6401380"/>
            <a:ext cx="360000" cy="360000"/>
          </a:xfrm>
          <a:prstGeom prst="rect">
            <a:avLst/>
          </a:prstGeom>
        </p:spPr>
      </p:pic>
      <p:pic>
        <p:nvPicPr>
          <p:cNvPr id="197" name="Gráfico 196" descr="Calendário diário">
            <a:extLst>
              <a:ext uri="{FF2B5EF4-FFF2-40B4-BE49-F238E27FC236}">
                <a16:creationId xmlns:a16="http://schemas.microsoft.com/office/drawing/2014/main" id="{797926A4-E01F-CF4F-8C68-075C2F0385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3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tângulo 268">
            <a:extLst>
              <a:ext uri="{FF2B5EF4-FFF2-40B4-BE49-F238E27FC236}">
                <a16:creationId xmlns:a16="http://schemas.microsoft.com/office/drawing/2014/main" id="{CA88FEB9-6B38-7A44-8390-C47779C3B2B0}"/>
              </a:ext>
            </a:extLst>
          </p:cNvPr>
          <p:cNvSpPr/>
          <p:nvPr/>
        </p:nvSpPr>
        <p:spPr>
          <a:xfrm>
            <a:off x="2199820" y="626927"/>
            <a:ext cx="6649473" cy="62310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000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B554207-8286-794F-BAA3-CD0F29B7885E}"/>
              </a:ext>
            </a:extLst>
          </p:cNvPr>
          <p:cNvSpPr/>
          <p:nvPr/>
        </p:nvSpPr>
        <p:spPr>
          <a:xfrm>
            <a:off x="0" y="17325"/>
            <a:ext cx="12192000" cy="968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FD5A7A7-5502-9440-A460-90EE55B08D0F}"/>
              </a:ext>
            </a:extLst>
          </p:cNvPr>
          <p:cNvSpPr/>
          <p:nvPr/>
        </p:nvSpPr>
        <p:spPr>
          <a:xfrm>
            <a:off x="0" y="60300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FF0000"/>
                </a:solidFill>
              </a:rPr>
              <a:t>Todas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Culinária | Bolos e Tortas | Carnes | Aves | Peixes e Frutos do Mar | Saladas e Molhos | Sopas | Massas | Bebidas | Sobremesas | Lanches | Saudável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73E8D573-6DF6-B641-BF15-B6C3C02E763B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2FDA9CF4-F97D-714F-8DBF-D7805D45A884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72B9C181-56C5-814F-99BF-6526003B1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A3CD2BE9-7662-BA4F-8AF4-E1C869A75CC6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C509DB9-3FAE-F34D-854F-2A8769BC982E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9F67938C-3492-CB4A-B812-3E67ADDCCBBF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956351E3-75C6-B84E-AD88-066B7D6CB338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71" name="Gráfico 70" descr="Lupa">
              <a:extLst>
                <a:ext uri="{FF2B5EF4-FFF2-40B4-BE49-F238E27FC236}">
                  <a16:creationId xmlns:a16="http://schemas.microsoft.com/office/drawing/2014/main" id="{28410B98-3520-E44C-A2E0-BF51CA685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72" name="Gráfico 71" descr="Carrinho de compras">
              <a:extLst>
                <a:ext uri="{FF2B5EF4-FFF2-40B4-BE49-F238E27FC236}">
                  <a16:creationId xmlns:a16="http://schemas.microsoft.com/office/drawing/2014/main" id="{593004D1-2744-AC4D-97CC-76DDFE5A9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73" name="Gráfico 72" descr="Call center">
              <a:extLst>
                <a:ext uri="{FF2B5EF4-FFF2-40B4-BE49-F238E27FC236}">
                  <a16:creationId xmlns:a16="http://schemas.microsoft.com/office/drawing/2014/main" id="{8DDD345F-CEC2-1149-A204-9378B0C4C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87310" y="78938"/>
              <a:ext cx="360000" cy="360000"/>
            </a:xfrm>
            <a:prstGeom prst="rect">
              <a:avLst/>
            </a:prstGeom>
          </p:spPr>
        </p:pic>
        <p:pic>
          <p:nvPicPr>
            <p:cNvPr id="74" name="Gráfico 73" descr="Campainha">
              <a:extLst>
                <a:ext uri="{FF2B5EF4-FFF2-40B4-BE49-F238E27FC236}">
                  <a16:creationId xmlns:a16="http://schemas.microsoft.com/office/drawing/2014/main" id="{EEBCF3E5-3E77-1642-879D-443BA150E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75" name="Gráfico 74" descr="Coração">
              <a:extLst>
                <a:ext uri="{FF2B5EF4-FFF2-40B4-BE49-F238E27FC236}">
                  <a16:creationId xmlns:a16="http://schemas.microsoft.com/office/drawing/2014/main" id="{02022856-8780-B542-8470-14D7B5C7B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F62EB2DF-46A8-9340-95E5-C41A728B8BD4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551667D-5D8C-CD44-B763-DBC371841606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A3F509C6-DFCD-9A47-A565-90958C143204}"/>
              </a:ext>
            </a:extLst>
          </p:cNvPr>
          <p:cNvSpPr/>
          <p:nvPr/>
        </p:nvSpPr>
        <p:spPr>
          <a:xfrm>
            <a:off x="2425402" y="1966649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Carnes</a:t>
            </a:r>
          </a:p>
        </p:txBody>
      </p: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B7FC768E-0DF9-0949-B5E9-BE09FEB6C1C3}"/>
              </a:ext>
            </a:extLst>
          </p:cNvPr>
          <p:cNvCxnSpPr>
            <a:cxnSpLocks/>
          </p:cNvCxnSpPr>
          <p:nvPr/>
        </p:nvCxnSpPr>
        <p:spPr>
          <a:xfrm>
            <a:off x="2422298" y="2335981"/>
            <a:ext cx="3963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8BCF2851-8834-904B-8096-DB332CAF2DDA}"/>
              </a:ext>
            </a:extLst>
          </p:cNvPr>
          <p:cNvSpPr/>
          <p:nvPr/>
        </p:nvSpPr>
        <p:spPr>
          <a:xfrm>
            <a:off x="2479805" y="4241508"/>
            <a:ext cx="96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Vegetais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A1A1369E-3E6B-624F-BC94-174A647BCE7E}"/>
              </a:ext>
            </a:extLst>
          </p:cNvPr>
          <p:cNvCxnSpPr>
            <a:cxnSpLocks/>
          </p:cNvCxnSpPr>
          <p:nvPr/>
        </p:nvCxnSpPr>
        <p:spPr>
          <a:xfrm>
            <a:off x="2476701" y="4615564"/>
            <a:ext cx="390910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7026E486-A748-6342-A960-243C7F551F0E}"/>
              </a:ext>
            </a:extLst>
          </p:cNvPr>
          <p:cNvGrpSpPr/>
          <p:nvPr/>
        </p:nvGrpSpPr>
        <p:grpSpPr>
          <a:xfrm>
            <a:off x="2637236" y="2512850"/>
            <a:ext cx="1383830" cy="1623760"/>
            <a:chOff x="2422298" y="1591693"/>
            <a:chExt cx="1383830" cy="1623760"/>
          </a:xfrm>
        </p:grpSpPr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A741A4C3-CC9D-8540-9246-AF2CC3F3CD38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09" name="Retângulo 108">
                <a:extLst>
                  <a:ext uri="{FF2B5EF4-FFF2-40B4-BE49-F238E27FC236}">
                    <a16:creationId xmlns:a16="http://schemas.microsoft.com/office/drawing/2014/main" id="{03F0D9D7-292C-8143-AA49-1AB0799E325B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10" name="CaixaDeTexto 109">
                <a:extLst>
                  <a:ext uri="{FF2B5EF4-FFF2-40B4-BE49-F238E27FC236}">
                    <a16:creationId xmlns:a16="http://schemas.microsoft.com/office/drawing/2014/main" id="{8CBAA89A-FBCF-B144-8BD6-9AAB63BB0B34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E7BF2D3A-FFC0-1C4B-AC0B-AB87E2F6860C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13" name="Retângulo 112">
                <a:extLst>
                  <a:ext uri="{FF2B5EF4-FFF2-40B4-BE49-F238E27FC236}">
                    <a16:creationId xmlns:a16="http://schemas.microsoft.com/office/drawing/2014/main" id="{99C94D0F-75D9-E34D-B9AB-FCD9971518C3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62A68AF8-E0BF-D64B-BFC5-84D791625718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15" name="Agrupar 114">
              <a:extLst>
                <a:ext uri="{FF2B5EF4-FFF2-40B4-BE49-F238E27FC236}">
                  <a16:creationId xmlns:a16="http://schemas.microsoft.com/office/drawing/2014/main" id="{3FC342FF-DCE4-B943-A699-B8915A7405D6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16" name="Retângulo 115">
                <a:extLst>
                  <a:ext uri="{FF2B5EF4-FFF2-40B4-BE49-F238E27FC236}">
                    <a16:creationId xmlns:a16="http://schemas.microsoft.com/office/drawing/2014/main" id="{2A6D33BE-D7CD-C740-9CAB-3B82759784A7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7DFDF011-358A-A849-8645-210FC39CAFE4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F70E5891-4880-1B4C-BE21-B3CC997801E0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048F4947-1F9C-8C49-BA6E-8E0F1598B67E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178679ED-C9B1-C149-A2A1-C98F6A34D642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21" name="Agrupar 120">
              <a:extLst>
                <a:ext uri="{FF2B5EF4-FFF2-40B4-BE49-F238E27FC236}">
                  <a16:creationId xmlns:a16="http://schemas.microsoft.com/office/drawing/2014/main" id="{DAE720F6-AC35-EE43-A76B-0706C3B5A92F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22" name="Retângulo 121">
                <a:extLst>
                  <a:ext uri="{FF2B5EF4-FFF2-40B4-BE49-F238E27FC236}">
                    <a16:creationId xmlns:a16="http://schemas.microsoft.com/office/drawing/2014/main" id="{61333F13-CBDB-6943-9098-0CF16E0BEE2C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E64D6A17-7C80-2641-B0CF-D75D37F8BBD1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24" name="Agrupar 123">
              <a:extLst>
                <a:ext uri="{FF2B5EF4-FFF2-40B4-BE49-F238E27FC236}">
                  <a16:creationId xmlns:a16="http://schemas.microsoft.com/office/drawing/2014/main" id="{0A53E59F-BCBC-8541-9D76-19D29A6CE535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263E7BED-5100-8040-8060-1F9244E2BBE4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33243621-DF9F-E540-8E2D-970B968D5435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25708BA8-C366-084E-B40D-FC01A5592E38}"/>
              </a:ext>
            </a:extLst>
          </p:cNvPr>
          <p:cNvGrpSpPr/>
          <p:nvPr/>
        </p:nvGrpSpPr>
        <p:grpSpPr>
          <a:xfrm>
            <a:off x="5010681" y="2512850"/>
            <a:ext cx="1383830" cy="1623760"/>
            <a:chOff x="2422298" y="1591693"/>
            <a:chExt cx="1383830" cy="1623760"/>
          </a:xfrm>
        </p:grpSpPr>
        <p:grpSp>
          <p:nvGrpSpPr>
            <p:cNvPr id="129" name="Agrupar 128">
              <a:extLst>
                <a:ext uri="{FF2B5EF4-FFF2-40B4-BE49-F238E27FC236}">
                  <a16:creationId xmlns:a16="http://schemas.microsoft.com/office/drawing/2014/main" id="{B00D8ECC-8077-6A44-AE57-AD06F0974A7C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45" name="Retângulo 144">
                <a:extLst>
                  <a:ext uri="{FF2B5EF4-FFF2-40B4-BE49-F238E27FC236}">
                    <a16:creationId xmlns:a16="http://schemas.microsoft.com/office/drawing/2014/main" id="{A7671AD8-B286-794F-A520-926EAA06A24A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D9D1AA3B-1F38-1949-895D-0BDE084839CE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22196841-D61E-8943-A1E0-0568CDB53A2E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52923C6D-1121-6E46-80CC-1381BADA7970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4" name="CaixaDeTexto 143">
                <a:extLst>
                  <a:ext uri="{FF2B5EF4-FFF2-40B4-BE49-F238E27FC236}">
                    <a16:creationId xmlns:a16="http://schemas.microsoft.com/office/drawing/2014/main" id="{450458CF-D26D-9B4C-93CA-7712C5BC62C6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1" name="Agrupar 130">
              <a:extLst>
                <a:ext uri="{FF2B5EF4-FFF2-40B4-BE49-F238E27FC236}">
                  <a16:creationId xmlns:a16="http://schemas.microsoft.com/office/drawing/2014/main" id="{72949931-91F5-A843-A5BB-F0A771A1308F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8F1A2CB7-3F8F-0D44-A5F8-754A1ABE718F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2" name="CaixaDeTexto 141">
                <a:extLst>
                  <a:ext uri="{FF2B5EF4-FFF2-40B4-BE49-F238E27FC236}">
                    <a16:creationId xmlns:a16="http://schemas.microsoft.com/office/drawing/2014/main" id="{1B80A545-38B6-3F4F-9DCF-C8DE3DA40291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8E720898-CCA7-0543-B2B0-A5C872DB6C8F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56ED8502-E854-3D4C-8107-6D9DDDAD0E5C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0" name="CaixaDeTexto 139">
                <a:extLst>
                  <a:ext uri="{FF2B5EF4-FFF2-40B4-BE49-F238E27FC236}">
                    <a16:creationId xmlns:a16="http://schemas.microsoft.com/office/drawing/2014/main" id="{56E7618B-678A-A74E-A27F-D8180CCD014D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2F07EE7F-EA52-6246-8946-BEECC5C8E37C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37" name="Retângulo 136">
                <a:extLst>
                  <a:ext uri="{FF2B5EF4-FFF2-40B4-BE49-F238E27FC236}">
                    <a16:creationId xmlns:a16="http://schemas.microsoft.com/office/drawing/2014/main" id="{0A69417E-FC53-0344-B692-85105BEBB459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38" name="CaixaDeTexto 137">
                <a:extLst>
                  <a:ext uri="{FF2B5EF4-FFF2-40B4-BE49-F238E27FC236}">
                    <a16:creationId xmlns:a16="http://schemas.microsoft.com/office/drawing/2014/main" id="{FBC41547-254C-B147-AB1E-01CA027261B4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C2BE73C4-ACA6-5B45-BC45-E491451C6796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32D50161-370A-A344-A862-5902B2AAC4BA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36" name="CaixaDeTexto 135">
                <a:extLst>
                  <a:ext uri="{FF2B5EF4-FFF2-40B4-BE49-F238E27FC236}">
                    <a16:creationId xmlns:a16="http://schemas.microsoft.com/office/drawing/2014/main" id="{1FE599FF-42A1-4140-AF70-78126A464488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A012FF29-8594-984C-951B-BABE7B6418CA}"/>
              </a:ext>
            </a:extLst>
          </p:cNvPr>
          <p:cNvGrpSpPr/>
          <p:nvPr/>
        </p:nvGrpSpPr>
        <p:grpSpPr>
          <a:xfrm>
            <a:off x="2691639" y="4836978"/>
            <a:ext cx="1383830" cy="1623760"/>
            <a:chOff x="2422298" y="1591693"/>
            <a:chExt cx="1383830" cy="1623760"/>
          </a:xfrm>
        </p:grpSpPr>
        <p:grpSp>
          <p:nvGrpSpPr>
            <p:cNvPr id="150" name="Agrupar 149">
              <a:extLst>
                <a:ext uri="{FF2B5EF4-FFF2-40B4-BE49-F238E27FC236}">
                  <a16:creationId xmlns:a16="http://schemas.microsoft.com/office/drawing/2014/main" id="{92AA996A-CA77-8644-9649-4D3EC41D0A04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66" name="Retângulo 165">
                <a:extLst>
                  <a:ext uri="{FF2B5EF4-FFF2-40B4-BE49-F238E27FC236}">
                    <a16:creationId xmlns:a16="http://schemas.microsoft.com/office/drawing/2014/main" id="{C8C8D872-E791-5E4D-BD1D-EBC61A50DFBA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7" name="CaixaDeTexto 166">
                <a:extLst>
                  <a:ext uri="{FF2B5EF4-FFF2-40B4-BE49-F238E27FC236}">
                    <a16:creationId xmlns:a16="http://schemas.microsoft.com/office/drawing/2014/main" id="{DF9DA8C7-96BF-5341-89F7-5D4ACF71F4BC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1" name="Agrupar 150">
              <a:extLst>
                <a:ext uri="{FF2B5EF4-FFF2-40B4-BE49-F238E27FC236}">
                  <a16:creationId xmlns:a16="http://schemas.microsoft.com/office/drawing/2014/main" id="{75E60F72-C3FD-4145-9E68-0113A7B200BF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4B6006E8-9398-D044-B10E-748185868FB1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5" name="CaixaDeTexto 164">
                <a:extLst>
                  <a:ext uri="{FF2B5EF4-FFF2-40B4-BE49-F238E27FC236}">
                    <a16:creationId xmlns:a16="http://schemas.microsoft.com/office/drawing/2014/main" id="{813FD103-D9B8-6F42-8594-82F37062831B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2" name="Agrupar 151">
              <a:extLst>
                <a:ext uri="{FF2B5EF4-FFF2-40B4-BE49-F238E27FC236}">
                  <a16:creationId xmlns:a16="http://schemas.microsoft.com/office/drawing/2014/main" id="{21D1CDE2-2DAC-D848-8BCB-BE7703AD6173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107C9A67-D01B-C543-9FA3-F3BF30F77F31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3" name="CaixaDeTexto 162">
                <a:extLst>
                  <a:ext uri="{FF2B5EF4-FFF2-40B4-BE49-F238E27FC236}">
                    <a16:creationId xmlns:a16="http://schemas.microsoft.com/office/drawing/2014/main" id="{77358CD2-CADA-5748-B11E-B545365E48CA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F31F8279-47DF-D146-A5AE-07F68A1316B3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60" name="Retângulo 159">
                <a:extLst>
                  <a:ext uri="{FF2B5EF4-FFF2-40B4-BE49-F238E27FC236}">
                    <a16:creationId xmlns:a16="http://schemas.microsoft.com/office/drawing/2014/main" id="{CD2FD066-6FA6-FE43-AF79-9CE6CAC08065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61" name="CaixaDeTexto 160">
                <a:extLst>
                  <a:ext uri="{FF2B5EF4-FFF2-40B4-BE49-F238E27FC236}">
                    <a16:creationId xmlns:a16="http://schemas.microsoft.com/office/drawing/2014/main" id="{2845F81F-66FE-E941-B86C-06B3394FBCA9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4" name="Agrupar 153">
              <a:extLst>
                <a:ext uri="{FF2B5EF4-FFF2-40B4-BE49-F238E27FC236}">
                  <a16:creationId xmlns:a16="http://schemas.microsoft.com/office/drawing/2014/main" id="{332C839E-C992-4B42-86DA-40EEB6F8DBC1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58" name="Retângulo 157">
                <a:extLst>
                  <a:ext uri="{FF2B5EF4-FFF2-40B4-BE49-F238E27FC236}">
                    <a16:creationId xmlns:a16="http://schemas.microsoft.com/office/drawing/2014/main" id="{E235FCE0-FDBF-B448-8A78-ACF74F62AF93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59" name="CaixaDeTexto 158">
                <a:extLst>
                  <a:ext uri="{FF2B5EF4-FFF2-40B4-BE49-F238E27FC236}">
                    <a16:creationId xmlns:a16="http://schemas.microsoft.com/office/drawing/2014/main" id="{47226A88-A909-A344-9587-6F9224F3DC6D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55" name="Agrupar 154">
              <a:extLst>
                <a:ext uri="{FF2B5EF4-FFF2-40B4-BE49-F238E27FC236}">
                  <a16:creationId xmlns:a16="http://schemas.microsoft.com/office/drawing/2014/main" id="{FD4B6B00-9F34-DE44-A9EA-238407D0EFD7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56" name="Retângulo 155">
                <a:extLst>
                  <a:ext uri="{FF2B5EF4-FFF2-40B4-BE49-F238E27FC236}">
                    <a16:creationId xmlns:a16="http://schemas.microsoft.com/office/drawing/2014/main" id="{C9937966-1682-6141-B0BB-2610E8A58134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57" name="CaixaDeTexto 156">
                <a:extLst>
                  <a:ext uri="{FF2B5EF4-FFF2-40B4-BE49-F238E27FC236}">
                    <a16:creationId xmlns:a16="http://schemas.microsoft.com/office/drawing/2014/main" id="{A9B5D796-DBEB-CD48-A63B-8E8E29CF5AB5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grpSp>
        <p:nvGrpSpPr>
          <p:cNvPr id="168" name="Agrupar 167">
            <a:extLst>
              <a:ext uri="{FF2B5EF4-FFF2-40B4-BE49-F238E27FC236}">
                <a16:creationId xmlns:a16="http://schemas.microsoft.com/office/drawing/2014/main" id="{C7F792A2-9CBD-8042-B927-692CEF33273E}"/>
              </a:ext>
            </a:extLst>
          </p:cNvPr>
          <p:cNvGrpSpPr/>
          <p:nvPr/>
        </p:nvGrpSpPr>
        <p:grpSpPr>
          <a:xfrm>
            <a:off x="5010681" y="4836978"/>
            <a:ext cx="1383830" cy="1623760"/>
            <a:chOff x="2422298" y="1591693"/>
            <a:chExt cx="1383830" cy="1623760"/>
          </a:xfrm>
        </p:grpSpPr>
        <p:grpSp>
          <p:nvGrpSpPr>
            <p:cNvPr id="169" name="Agrupar 168">
              <a:extLst>
                <a:ext uri="{FF2B5EF4-FFF2-40B4-BE49-F238E27FC236}">
                  <a16:creationId xmlns:a16="http://schemas.microsoft.com/office/drawing/2014/main" id="{B4439D71-5924-7F4B-B1B2-05E4DF2A5BB1}"/>
                </a:ext>
              </a:extLst>
            </p:cNvPr>
            <p:cNvGrpSpPr/>
            <p:nvPr/>
          </p:nvGrpSpPr>
          <p:grpSpPr>
            <a:xfrm>
              <a:off x="2422298" y="1591693"/>
              <a:ext cx="1383830" cy="261610"/>
              <a:chOff x="2422298" y="1591693"/>
              <a:chExt cx="1383830" cy="261610"/>
            </a:xfrm>
          </p:grpSpPr>
          <p:sp>
            <p:nvSpPr>
              <p:cNvPr id="185" name="Retângulo 184">
                <a:extLst>
                  <a:ext uri="{FF2B5EF4-FFF2-40B4-BE49-F238E27FC236}">
                    <a16:creationId xmlns:a16="http://schemas.microsoft.com/office/drawing/2014/main" id="{258D5E71-D38C-E14E-9DB4-4B5998B22F22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6" name="CaixaDeTexto 185">
                <a:extLst>
                  <a:ext uri="{FF2B5EF4-FFF2-40B4-BE49-F238E27FC236}">
                    <a16:creationId xmlns:a16="http://schemas.microsoft.com/office/drawing/2014/main" id="{6D8050DF-5315-6B45-A242-ACB7B54FF1B0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0" name="Agrupar 169">
              <a:extLst>
                <a:ext uri="{FF2B5EF4-FFF2-40B4-BE49-F238E27FC236}">
                  <a16:creationId xmlns:a16="http://schemas.microsoft.com/office/drawing/2014/main" id="{9811CBD8-83CD-0F43-AE8B-7D18369D2209}"/>
                </a:ext>
              </a:extLst>
            </p:cNvPr>
            <p:cNvGrpSpPr/>
            <p:nvPr/>
          </p:nvGrpSpPr>
          <p:grpSpPr>
            <a:xfrm>
              <a:off x="2422298" y="1864123"/>
              <a:ext cx="1383830" cy="261610"/>
              <a:chOff x="2422298" y="1591693"/>
              <a:chExt cx="1383830" cy="261610"/>
            </a:xfrm>
          </p:grpSpPr>
          <p:sp>
            <p:nvSpPr>
              <p:cNvPr id="183" name="Retângulo 182">
                <a:extLst>
                  <a:ext uri="{FF2B5EF4-FFF2-40B4-BE49-F238E27FC236}">
                    <a16:creationId xmlns:a16="http://schemas.microsoft.com/office/drawing/2014/main" id="{E93E5D47-6B64-AE4B-A290-27AFC4A41320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4" name="CaixaDeTexto 183">
                <a:extLst>
                  <a:ext uri="{FF2B5EF4-FFF2-40B4-BE49-F238E27FC236}">
                    <a16:creationId xmlns:a16="http://schemas.microsoft.com/office/drawing/2014/main" id="{8F93D025-0328-5C4E-8D0A-E1B2B83D161B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B80FB18E-D441-6347-A937-98AF5CEC2DCF}"/>
                </a:ext>
              </a:extLst>
            </p:cNvPr>
            <p:cNvGrpSpPr/>
            <p:nvPr/>
          </p:nvGrpSpPr>
          <p:grpSpPr>
            <a:xfrm>
              <a:off x="2422298" y="2136553"/>
              <a:ext cx="1383830" cy="261610"/>
              <a:chOff x="2422298" y="1591693"/>
              <a:chExt cx="1383830" cy="261610"/>
            </a:xfrm>
          </p:grpSpPr>
          <p:sp>
            <p:nvSpPr>
              <p:cNvPr id="181" name="Retângulo 180">
                <a:extLst>
                  <a:ext uri="{FF2B5EF4-FFF2-40B4-BE49-F238E27FC236}">
                    <a16:creationId xmlns:a16="http://schemas.microsoft.com/office/drawing/2014/main" id="{892C44F3-859D-F04B-8EEC-5EF65BB75CF0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2" name="CaixaDeTexto 181">
                <a:extLst>
                  <a:ext uri="{FF2B5EF4-FFF2-40B4-BE49-F238E27FC236}">
                    <a16:creationId xmlns:a16="http://schemas.microsoft.com/office/drawing/2014/main" id="{4EA8A035-F78D-F642-9B76-EFE28A49B6B7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2" name="Agrupar 171">
              <a:extLst>
                <a:ext uri="{FF2B5EF4-FFF2-40B4-BE49-F238E27FC236}">
                  <a16:creationId xmlns:a16="http://schemas.microsoft.com/office/drawing/2014/main" id="{A9954468-94A3-B54F-A6C7-843297B6C318}"/>
                </a:ext>
              </a:extLst>
            </p:cNvPr>
            <p:cNvGrpSpPr/>
            <p:nvPr/>
          </p:nvGrpSpPr>
          <p:grpSpPr>
            <a:xfrm>
              <a:off x="2422298" y="2408983"/>
              <a:ext cx="1383830" cy="261610"/>
              <a:chOff x="2422298" y="1591693"/>
              <a:chExt cx="1383830" cy="261610"/>
            </a:xfrm>
          </p:grpSpPr>
          <p:sp>
            <p:nvSpPr>
              <p:cNvPr id="179" name="Retângulo 178">
                <a:extLst>
                  <a:ext uri="{FF2B5EF4-FFF2-40B4-BE49-F238E27FC236}">
                    <a16:creationId xmlns:a16="http://schemas.microsoft.com/office/drawing/2014/main" id="{4340F74C-9137-C149-8E03-D35E8E58D1A9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80" name="CaixaDeTexto 179">
                <a:extLst>
                  <a:ext uri="{FF2B5EF4-FFF2-40B4-BE49-F238E27FC236}">
                    <a16:creationId xmlns:a16="http://schemas.microsoft.com/office/drawing/2014/main" id="{0682A324-D4DC-9048-9EB7-2B54A411CAE8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3" name="Agrupar 172">
              <a:extLst>
                <a:ext uri="{FF2B5EF4-FFF2-40B4-BE49-F238E27FC236}">
                  <a16:creationId xmlns:a16="http://schemas.microsoft.com/office/drawing/2014/main" id="{A72587C7-8882-DA43-8029-2540D821FE79}"/>
                </a:ext>
              </a:extLst>
            </p:cNvPr>
            <p:cNvGrpSpPr/>
            <p:nvPr/>
          </p:nvGrpSpPr>
          <p:grpSpPr>
            <a:xfrm>
              <a:off x="2422298" y="2681413"/>
              <a:ext cx="1383830" cy="261610"/>
              <a:chOff x="2422298" y="1591693"/>
              <a:chExt cx="1383830" cy="261610"/>
            </a:xfrm>
          </p:grpSpPr>
          <p:sp>
            <p:nvSpPr>
              <p:cNvPr id="177" name="Retângulo 176">
                <a:extLst>
                  <a:ext uri="{FF2B5EF4-FFF2-40B4-BE49-F238E27FC236}">
                    <a16:creationId xmlns:a16="http://schemas.microsoft.com/office/drawing/2014/main" id="{176148AA-9F2E-354C-9A1C-FD70AC27580F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78" name="CaixaDeTexto 177">
                <a:extLst>
                  <a:ext uri="{FF2B5EF4-FFF2-40B4-BE49-F238E27FC236}">
                    <a16:creationId xmlns:a16="http://schemas.microsoft.com/office/drawing/2014/main" id="{4709D495-F525-0D4E-A1E3-AD4D01625EDD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  <p:grpSp>
          <p:nvGrpSpPr>
            <p:cNvPr id="174" name="Agrupar 173">
              <a:extLst>
                <a:ext uri="{FF2B5EF4-FFF2-40B4-BE49-F238E27FC236}">
                  <a16:creationId xmlns:a16="http://schemas.microsoft.com/office/drawing/2014/main" id="{16395DB4-E7B2-BE43-9067-723FF003EAD1}"/>
                </a:ext>
              </a:extLst>
            </p:cNvPr>
            <p:cNvGrpSpPr/>
            <p:nvPr/>
          </p:nvGrpSpPr>
          <p:grpSpPr>
            <a:xfrm>
              <a:off x="2422298" y="2953843"/>
              <a:ext cx="1383830" cy="261610"/>
              <a:chOff x="2422298" y="1591693"/>
              <a:chExt cx="1383830" cy="261610"/>
            </a:xfrm>
          </p:grpSpPr>
          <p:sp>
            <p:nvSpPr>
              <p:cNvPr id="175" name="Retângulo 174">
                <a:extLst>
                  <a:ext uri="{FF2B5EF4-FFF2-40B4-BE49-F238E27FC236}">
                    <a16:creationId xmlns:a16="http://schemas.microsoft.com/office/drawing/2014/main" id="{2094C430-F454-6A4B-99A8-0F111E4FA15F}"/>
                  </a:ext>
                </a:extLst>
              </p:cNvPr>
              <p:cNvSpPr/>
              <p:nvPr/>
            </p:nvSpPr>
            <p:spPr>
              <a:xfrm>
                <a:off x="2422298" y="1604893"/>
                <a:ext cx="436260" cy="2236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dirty="0">
                    <a:solidFill>
                      <a:srgbClr val="C00000"/>
                    </a:solidFill>
                  </a:rPr>
                  <a:t>-</a:t>
                </a:r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11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76" name="CaixaDeTexto 175">
                <a:extLst>
                  <a:ext uri="{FF2B5EF4-FFF2-40B4-BE49-F238E27FC236}">
                    <a16:creationId xmlns:a16="http://schemas.microsoft.com/office/drawing/2014/main" id="{8FFE8D06-2AA0-1048-AC9D-134CDD113963}"/>
                  </a:ext>
                </a:extLst>
              </p:cNvPr>
              <p:cNvSpPr txBox="1"/>
              <p:nvPr/>
            </p:nvSpPr>
            <p:spPr>
              <a:xfrm>
                <a:off x="2855227" y="1591693"/>
                <a:ext cx="9509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dirty="0">
                    <a:solidFill>
                      <a:schemeClr val="bg2">
                        <a:lumMod val="25000"/>
                      </a:schemeClr>
                    </a:solidFill>
                  </a:rPr>
                  <a:t>Ingrediente 1</a:t>
                </a:r>
              </a:p>
            </p:txBody>
          </p:sp>
        </p:grpSp>
      </p:grp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6A5369E1-184F-5D43-B833-50FC3870DE57}"/>
              </a:ext>
            </a:extLst>
          </p:cNvPr>
          <p:cNvSpPr txBox="1"/>
          <p:nvPr/>
        </p:nvSpPr>
        <p:spPr>
          <a:xfrm>
            <a:off x="9929021" y="1133116"/>
            <a:ext cx="124726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05016-000</a:t>
            </a:r>
          </a:p>
        </p:txBody>
      </p:sp>
      <p:pic>
        <p:nvPicPr>
          <p:cNvPr id="191" name="Imagem 190">
            <a:extLst>
              <a:ext uri="{FF2B5EF4-FFF2-40B4-BE49-F238E27FC236}">
                <a16:creationId xmlns:a16="http://schemas.microsoft.com/office/drawing/2014/main" id="{3F962931-3047-4745-93C5-064233012C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5370" y="2103799"/>
            <a:ext cx="240308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2" name="Imagem 191">
            <a:extLst>
              <a:ext uri="{FF2B5EF4-FFF2-40B4-BE49-F238E27FC236}">
                <a16:creationId xmlns:a16="http://schemas.microsoft.com/office/drawing/2014/main" id="{41CB74B5-9DC9-DC49-9667-AE0E0CBF72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5370" y="2427826"/>
            <a:ext cx="221882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3" name="Imagem 192">
            <a:extLst>
              <a:ext uri="{FF2B5EF4-FFF2-40B4-BE49-F238E27FC236}">
                <a16:creationId xmlns:a16="http://schemas.microsoft.com/office/drawing/2014/main" id="{3E5C1A5D-55EF-A44F-9016-0772E7D162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5370" y="3075880"/>
            <a:ext cx="180000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4" name="Imagem 193">
            <a:extLst>
              <a:ext uri="{FF2B5EF4-FFF2-40B4-BE49-F238E27FC236}">
                <a16:creationId xmlns:a16="http://schemas.microsoft.com/office/drawing/2014/main" id="{F8CB6DD2-A77C-4E4A-A1D2-2AC06612AC1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5370" y="3399908"/>
            <a:ext cx="180000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95" name="Imagem 194">
            <a:extLst>
              <a:ext uri="{FF2B5EF4-FFF2-40B4-BE49-F238E27FC236}">
                <a16:creationId xmlns:a16="http://schemas.microsoft.com/office/drawing/2014/main" id="{C4457AC7-45CE-9142-BDE0-033B2B73C1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5370" y="2751853"/>
            <a:ext cx="221882" cy="180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80FAB0F8-7F0F-7B48-9BA8-5982F78B46C7}"/>
              </a:ext>
            </a:extLst>
          </p:cNvPr>
          <p:cNvSpPr txBox="1"/>
          <p:nvPr/>
        </p:nvSpPr>
        <p:spPr>
          <a:xfrm>
            <a:off x="9378370" y="2060747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R$35,80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6D8AEEA4-0A05-8444-80CE-55C7BE78A7B4}"/>
              </a:ext>
            </a:extLst>
          </p:cNvPr>
          <p:cNvSpPr/>
          <p:nvPr/>
        </p:nvSpPr>
        <p:spPr>
          <a:xfrm>
            <a:off x="8659637" y="1146346"/>
            <a:ext cx="1401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Digite o CEP:</a:t>
            </a:r>
          </a:p>
        </p:txBody>
      </p:sp>
      <p:grpSp>
        <p:nvGrpSpPr>
          <p:cNvPr id="211" name="Agrupar 210">
            <a:extLst>
              <a:ext uri="{FF2B5EF4-FFF2-40B4-BE49-F238E27FC236}">
                <a16:creationId xmlns:a16="http://schemas.microsoft.com/office/drawing/2014/main" id="{72EB03A2-8506-164F-95F3-D2585EE6761C}"/>
              </a:ext>
            </a:extLst>
          </p:cNvPr>
          <p:cNvGrpSpPr/>
          <p:nvPr/>
        </p:nvGrpSpPr>
        <p:grpSpPr>
          <a:xfrm>
            <a:off x="4795287" y="2549257"/>
            <a:ext cx="180000" cy="1541890"/>
            <a:chOff x="4795287" y="1735322"/>
            <a:chExt cx="180000" cy="1541890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598FA87D-3E62-9348-A042-E5249458A6E2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374E8D7-1ACC-6F4D-9FEE-67F81A5B0A0C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ACAFBEC1-178A-8744-83F3-147BC86E78A0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4F8BFAE-325D-6549-84B1-49519BA89C41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9216B49-9FA2-AA47-A92A-6B6C92B00F4F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8C0EB50-DC35-8B40-BC85-5D69E8276D28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grpSp>
        <p:nvGrpSpPr>
          <p:cNvPr id="212" name="Agrupar 211">
            <a:extLst>
              <a:ext uri="{FF2B5EF4-FFF2-40B4-BE49-F238E27FC236}">
                <a16:creationId xmlns:a16="http://schemas.microsoft.com/office/drawing/2014/main" id="{F84854E3-CD32-D840-9846-11C78972DA55}"/>
              </a:ext>
            </a:extLst>
          </p:cNvPr>
          <p:cNvGrpSpPr/>
          <p:nvPr/>
        </p:nvGrpSpPr>
        <p:grpSpPr>
          <a:xfrm>
            <a:off x="4795287" y="4867257"/>
            <a:ext cx="180000" cy="1541890"/>
            <a:chOff x="4795287" y="1735322"/>
            <a:chExt cx="180000" cy="1541890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2D36A4E-77B7-AD49-8C31-E6E8B31DB24B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46510D4-ADD9-934A-B9B8-8677879DAA12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703C2624-8F48-ED44-BCDF-13AE646B1A8F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9FDB66E-B17B-E147-B0E0-27E52758469B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84600EB3-5156-3F42-A04C-B8304EA3DF02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81FA7DC-624A-6C48-8A75-228C04F757DC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grpSp>
        <p:nvGrpSpPr>
          <p:cNvPr id="219" name="Agrupar 218">
            <a:extLst>
              <a:ext uri="{FF2B5EF4-FFF2-40B4-BE49-F238E27FC236}">
                <a16:creationId xmlns:a16="http://schemas.microsoft.com/office/drawing/2014/main" id="{F09F049D-C466-F54A-92C4-DEBDCD4A9BD1}"/>
              </a:ext>
            </a:extLst>
          </p:cNvPr>
          <p:cNvGrpSpPr/>
          <p:nvPr/>
        </p:nvGrpSpPr>
        <p:grpSpPr>
          <a:xfrm>
            <a:off x="2442751" y="2543424"/>
            <a:ext cx="180000" cy="1541890"/>
            <a:chOff x="4795287" y="1735322"/>
            <a:chExt cx="180000" cy="1541890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DD97E25C-C9F0-CE42-82A1-229E8C903749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92129349-3E5B-5142-A6FC-FF3E8E35E858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AE4AACD7-BF94-B943-9EB3-7507B3A64071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9B6B6187-ABB5-DE4F-BE46-3F351D529BA0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B7DDD57-968C-0F4E-A0EE-0D0685E6EBB2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CA2F5518-0DE4-234A-946D-FAA77DB1BE21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grpSp>
        <p:nvGrpSpPr>
          <p:cNvPr id="226" name="Agrupar 225">
            <a:extLst>
              <a:ext uri="{FF2B5EF4-FFF2-40B4-BE49-F238E27FC236}">
                <a16:creationId xmlns:a16="http://schemas.microsoft.com/office/drawing/2014/main" id="{4CEF4179-AE4D-3E4F-A643-70EB27713828}"/>
              </a:ext>
            </a:extLst>
          </p:cNvPr>
          <p:cNvGrpSpPr/>
          <p:nvPr/>
        </p:nvGrpSpPr>
        <p:grpSpPr>
          <a:xfrm>
            <a:off x="2442751" y="4861424"/>
            <a:ext cx="180000" cy="1541890"/>
            <a:chOff x="4795287" y="1735322"/>
            <a:chExt cx="180000" cy="1541890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A45AC788-F61E-C04B-AF79-C1FC802420F5}"/>
                </a:ext>
              </a:extLst>
            </p:cNvPr>
            <p:cNvSpPr/>
            <p:nvPr/>
          </p:nvSpPr>
          <p:spPr>
            <a:xfrm>
              <a:off x="4795287" y="173532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0B75193-50C7-7447-BAD8-55ACB97D21BB}"/>
                </a:ext>
              </a:extLst>
            </p:cNvPr>
            <p:cNvSpPr/>
            <p:nvPr/>
          </p:nvSpPr>
          <p:spPr>
            <a:xfrm>
              <a:off x="4795287" y="3097212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03E494DE-BA8E-DE4E-8981-9A13CDBF18A7}"/>
                </a:ext>
              </a:extLst>
            </p:cNvPr>
            <p:cNvSpPr/>
            <p:nvPr/>
          </p:nvSpPr>
          <p:spPr>
            <a:xfrm>
              <a:off x="4795287" y="2007700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26FB724-BD1A-7D46-93C5-E1B2C095A836}"/>
                </a:ext>
              </a:extLst>
            </p:cNvPr>
            <p:cNvSpPr/>
            <p:nvPr/>
          </p:nvSpPr>
          <p:spPr>
            <a:xfrm>
              <a:off x="4795287" y="2280078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4685CE7F-23AD-0B49-947C-9FD01B615EEE}"/>
                </a:ext>
              </a:extLst>
            </p:cNvPr>
            <p:cNvSpPr/>
            <p:nvPr/>
          </p:nvSpPr>
          <p:spPr>
            <a:xfrm>
              <a:off x="4795287" y="2552456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3E00F7F-42B8-1F41-BCA8-FC2B40F6F9DF}"/>
                </a:ext>
              </a:extLst>
            </p:cNvPr>
            <p:cNvSpPr/>
            <p:nvPr/>
          </p:nvSpPr>
          <p:spPr>
            <a:xfrm>
              <a:off x="4795287" y="2824834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/>
                <a:t>X</a:t>
              </a:r>
              <a:endParaRPr lang="pt-BR" sz="800" dirty="0"/>
            </a:p>
          </p:txBody>
        </p:sp>
      </p:grpSp>
      <p:sp>
        <p:nvSpPr>
          <p:cNvPr id="233" name="Oval 232">
            <a:extLst>
              <a:ext uri="{FF2B5EF4-FFF2-40B4-BE49-F238E27FC236}">
                <a16:creationId xmlns:a16="http://schemas.microsoft.com/office/drawing/2014/main" id="{DA5B9CE3-BA32-5942-A1F9-BCE15C8BB4AC}"/>
              </a:ext>
            </a:extLst>
          </p:cNvPr>
          <p:cNvSpPr/>
          <p:nvPr/>
        </p:nvSpPr>
        <p:spPr>
          <a:xfrm>
            <a:off x="6185135" y="2061315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X</a:t>
            </a:r>
            <a:endParaRPr lang="pt-BR" sz="800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05AE0489-F646-0E4C-98D3-0B1457752B73}"/>
              </a:ext>
            </a:extLst>
          </p:cNvPr>
          <p:cNvSpPr/>
          <p:nvPr/>
        </p:nvSpPr>
        <p:spPr>
          <a:xfrm>
            <a:off x="6185135" y="4342254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X</a:t>
            </a:r>
            <a:endParaRPr lang="pt-BR" sz="800" dirty="0"/>
          </a:p>
        </p:txBody>
      </p:sp>
      <p:sp>
        <p:nvSpPr>
          <p:cNvPr id="236" name="Retângulo 235">
            <a:extLst>
              <a:ext uri="{FF2B5EF4-FFF2-40B4-BE49-F238E27FC236}">
                <a16:creationId xmlns:a16="http://schemas.microsoft.com/office/drawing/2014/main" id="{1D7A4624-8862-8843-B08B-F58F1BA5B8C4}"/>
              </a:ext>
            </a:extLst>
          </p:cNvPr>
          <p:cNvSpPr/>
          <p:nvPr/>
        </p:nvSpPr>
        <p:spPr>
          <a:xfrm>
            <a:off x="25674" y="2581254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Baiano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*****</a:t>
            </a:r>
          </a:p>
        </p:txBody>
      </p:sp>
      <p:sp>
        <p:nvSpPr>
          <p:cNvPr id="237" name="Retângulo 236">
            <a:extLst>
              <a:ext uri="{FF2B5EF4-FFF2-40B4-BE49-F238E27FC236}">
                <a16:creationId xmlns:a16="http://schemas.microsoft.com/office/drawing/2014/main" id="{6429AB2D-0DA2-974B-9199-FC707EA3CF7A}"/>
              </a:ext>
            </a:extLst>
          </p:cNvPr>
          <p:cNvSpPr/>
          <p:nvPr/>
        </p:nvSpPr>
        <p:spPr>
          <a:xfrm>
            <a:off x="25674" y="3217873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238" name="Retângulo 237">
            <a:extLst>
              <a:ext uri="{FF2B5EF4-FFF2-40B4-BE49-F238E27FC236}">
                <a16:creationId xmlns:a16="http://schemas.microsoft.com/office/drawing/2014/main" id="{6C57420F-8E77-EF4D-BF21-A48C4F7FC287}"/>
              </a:ext>
            </a:extLst>
          </p:cNvPr>
          <p:cNvSpPr/>
          <p:nvPr/>
        </p:nvSpPr>
        <p:spPr>
          <a:xfrm>
            <a:off x="1111296" y="2580716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Gaúcho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</a:t>
            </a:r>
            <a:r>
              <a:rPr lang="pt-BR" sz="1200" b="1" dirty="0">
                <a:solidFill>
                  <a:schemeClr val="bg2">
                    <a:lumMod val="25000"/>
                  </a:schemeClr>
                </a:solidFill>
              </a:rPr>
              <a:t>***</a:t>
            </a:r>
          </a:p>
        </p:txBody>
      </p:sp>
      <p:sp>
        <p:nvSpPr>
          <p:cNvPr id="239" name="Retângulo 238">
            <a:extLst>
              <a:ext uri="{FF2B5EF4-FFF2-40B4-BE49-F238E27FC236}">
                <a16:creationId xmlns:a16="http://schemas.microsoft.com/office/drawing/2014/main" id="{BBCFCEAF-94B3-0844-ABE3-289172192F83}"/>
              </a:ext>
            </a:extLst>
          </p:cNvPr>
          <p:cNvSpPr/>
          <p:nvPr/>
        </p:nvSpPr>
        <p:spPr>
          <a:xfrm>
            <a:off x="1111296" y="3217335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240" name="Retângulo 239">
            <a:extLst>
              <a:ext uri="{FF2B5EF4-FFF2-40B4-BE49-F238E27FC236}">
                <a16:creationId xmlns:a16="http://schemas.microsoft.com/office/drawing/2014/main" id="{C1D68CCC-BE71-3D46-973B-A99E4F7BD174}"/>
              </a:ext>
            </a:extLst>
          </p:cNvPr>
          <p:cNvSpPr/>
          <p:nvPr/>
        </p:nvSpPr>
        <p:spPr>
          <a:xfrm>
            <a:off x="25674" y="1537251"/>
            <a:ext cx="1044004" cy="1044004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Retângulo 240">
            <a:extLst>
              <a:ext uri="{FF2B5EF4-FFF2-40B4-BE49-F238E27FC236}">
                <a16:creationId xmlns:a16="http://schemas.microsoft.com/office/drawing/2014/main" id="{74FC3C53-A74D-A740-AB61-ACA1066F5BFC}"/>
              </a:ext>
            </a:extLst>
          </p:cNvPr>
          <p:cNvSpPr/>
          <p:nvPr/>
        </p:nvSpPr>
        <p:spPr>
          <a:xfrm>
            <a:off x="1112214" y="1537251"/>
            <a:ext cx="1044004" cy="1044004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Retângulo 260">
            <a:extLst>
              <a:ext uri="{FF2B5EF4-FFF2-40B4-BE49-F238E27FC236}">
                <a16:creationId xmlns:a16="http://schemas.microsoft.com/office/drawing/2014/main" id="{A5D7FC70-7EBA-7541-9393-7CFBAE4B620B}"/>
              </a:ext>
            </a:extLst>
          </p:cNvPr>
          <p:cNvSpPr/>
          <p:nvPr/>
        </p:nvSpPr>
        <p:spPr>
          <a:xfrm>
            <a:off x="0" y="1155980"/>
            <a:ext cx="16419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Receitas na sua lista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BA1A3440-F2F7-6546-B100-6EBC580D89EC}"/>
              </a:ext>
            </a:extLst>
          </p:cNvPr>
          <p:cNvSpPr/>
          <p:nvPr/>
        </p:nvSpPr>
        <p:spPr>
          <a:xfrm>
            <a:off x="1420678" y="1845715"/>
            <a:ext cx="427076" cy="427076"/>
          </a:xfrm>
          <a:prstGeom prst="ellipse">
            <a:avLst/>
          </a:prstGeom>
          <a:solidFill>
            <a:srgbClr val="C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X</a:t>
            </a:r>
            <a:endParaRPr lang="pt-BR" sz="1600" dirty="0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8C3B4168-1A1E-F54D-8410-37BA675F03C6}"/>
              </a:ext>
            </a:extLst>
          </p:cNvPr>
          <p:cNvSpPr/>
          <p:nvPr/>
        </p:nvSpPr>
        <p:spPr>
          <a:xfrm>
            <a:off x="334138" y="1845715"/>
            <a:ext cx="427076" cy="427076"/>
          </a:xfrm>
          <a:prstGeom prst="ellipse">
            <a:avLst/>
          </a:prstGeom>
          <a:solidFill>
            <a:srgbClr val="C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X</a:t>
            </a:r>
            <a:endParaRPr lang="pt-BR" sz="1600" dirty="0"/>
          </a:p>
        </p:txBody>
      </p:sp>
      <p:sp>
        <p:nvSpPr>
          <p:cNvPr id="265" name="Retângulo 264">
            <a:extLst>
              <a:ext uri="{FF2B5EF4-FFF2-40B4-BE49-F238E27FC236}">
                <a16:creationId xmlns:a16="http://schemas.microsoft.com/office/drawing/2014/main" id="{E9225D74-1F78-924A-B9B4-23CDD3F685FD}"/>
              </a:ext>
            </a:extLst>
          </p:cNvPr>
          <p:cNvSpPr/>
          <p:nvPr/>
        </p:nvSpPr>
        <p:spPr>
          <a:xfrm>
            <a:off x="8882918" y="3839689"/>
            <a:ext cx="32531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Produto - R$35,80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Envio - R$12,00</a:t>
            </a: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Total: R$47,80</a:t>
            </a:r>
          </a:p>
        </p:txBody>
      </p:sp>
      <p:sp>
        <p:nvSpPr>
          <p:cNvPr id="266" name="Retângulo 265">
            <a:extLst>
              <a:ext uri="{FF2B5EF4-FFF2-40B4-BE49-F238E27FC236}">
                <a16:creationId xmlns:a16="http://schemas.microsoft.com/office/drawing/2014/main" id="{F0B1E923-FBAA-2948-822E-1F8D078B2DC9}"/>
              </a:ext>
            </a:extLst>
          </p:cNvPr>
          <p:cNvSpPr/>
          <p:nvPr/>
        </p:nvSpPr>
        <p:spPr>
          <a:xfrm>
            <a:off x="8882918" y="1522471"/>
            <a:ext cx="1401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Organizar Busca</a:t>
            </a:r>
          </a:p>
          <a:p>
            <a:r>
              <a:rPr lang="pt-BR" sz="1200" dirty="0">
                <a:solidFill>
                  <a:srgbClr val="0070C0"/>
                </a:solidFill>
                <a:cs typeface="Arial" panose="020B0604020202020204" pitchFamily="34" charset="0"/>
              </a:rPr>
              <a:t>Mais Baratos</a:t>
            </a:r>
            <a:endParaRPr lang="pt-BR" sz="1000" dirty="0">
              <a:solidFill>
                <a:srgbClr val="0070C0"/>
              </a:solidFill>
              <a:cs typeface="Arial" panose="020B0604020202020204" pitchFamily="34" charset="0"/>
            </a:endParaRPr>
          </a:p>
          <a:p>
            <a:endParaRPr lang="pt-BR" sz="1200" b="1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B082BFE-0DDC-5242-B050-F7679809EC94}"/>
              </a:ext>
            </a:extLst>
          </p:cNvPr>
          <p:cNvSpPr/>
          <p:nvPr/>
        </p:nvSpPr>
        <p:spPr>
          <a:xfrm>
            <a:off x="8938870" y="2103799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315E3E7-BA32-A046-B330-6C1904359843}"/>
              </a:ext>
            </a:extLst>
          </p:cNvPr>
          <p:cNvSpPr/>
          <p:nvPr/>
        </p:nvSpPr>
        <p:spPr>
          <a:xfrm>
            <a:off x="8938870" y="2427826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B6AC892-890B-444A-A622-0F2C17A1B301}"/>
              </a:ext>
            </a:extLst>
          </p:cNvPr>
          <p:cNvSpPr/>
          <p:nvPr/>
        </p:nvSpPr>
        <p:spPr>
          <a:xfrm>
            <a:off x="8938870" y="2751853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8DBBD68-FEF9-624F-802C-129F593F9366}"/>
              </a:ext>
            </a:extLst>
          </p:cNvPr>
          <p:cNvSpPr/>
          <p:nvPr/>
        </p:nvSpPr>
        <p:spPr>
          <a:xfrm>
            <a:off x="8938870" y="3075880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50B6F242-7AC2-604F-98CE-2EF158C1FA58}"/>
              </a:ext>
            </a:extLst>
          </p:cNvPr>
          <p:cNvSpPr/>
          <p:nvPr/>
        </p:nvSpPr>
        <p:spPr>
          <a:xfrm>
            <a:off x="8938870" y="3399908"/>
            <a:ext cx="180000" cy="18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+</a:t>
            </a:r>
          </a:p>
        </p:txBody>
      </p: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04AC64F9-431C-CF46-8663-F872D1A65948}"/>
              </a:ext>
            </a:extLst>
          </p:cNvPr>
          <p:cNvSpPr/>
          <p:nvPr/>
        </p:nvSpPr>
        <p:spPr>
          <a:xfrm>
            <a:off x="8938870" y="5164783"/>
            <a:ext cx="2567005" cy="52353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FINALIZAR</a:t>
            </a:r>
          </a:p>
        </p:txBody>
      </p:sp>
      <p:sp>
        <p:nvSpPr>
          <p:cNvPr id="204" name="Retângulo 203">
            <a:extLst>
              <a:ext uri="{FF2B5EF4-FFF2-40B4-BE49-F238E27FC236}">
                <a16:creationId xmlns:a16="http://schemas.microsoft.com/office/drawing/2014/main" id="{054A31AF-BD30-7D42-9FFF-9AE098A48505}"/>
              </a:ext>
            </a:extLst>
          </p:cNvPr>
          <p:cNvSpPr/>
          <p:nvPr/>
        </p:nvSpPr>
        <p:spPr>
          <a:xfrm>
            <a:off x="1119119" y="3429000"/>
            <a:ext cx="9236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b="1" i="1" dirty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Expandir &gt;&gt;&gt;</a:t>
            </a:r>
          </a:p>
        </p:txBody>
      </p:sp>
      <p:sp>
        <p:nvSpPr>
          <p:cNvPr id="235" name="Retângulo 234">
            <a:extLst>
              <a:ext uri="{FF2B5EF4-FFF2-40B4-BE49-F238E27FC236}">
                <a16:creationId xmlns:a16="http://schemas.microsoft.com/office/drawing/2014/main" id="{1BA9CD43-4591-7B43-B288-CE15AD7942F6}"/>
              </a:ext>
            </a:extLst>
          </p:cNvPr>
          <p:cNvSpPr/>
          <p:nvPr/>
        </p:nvSpPr>
        <p:spPr>
          <a:xfrm>
            <a:off x="1689666" y="2999001"/>
            <a:ext cx="432928" cy="178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C00000"/>
                </a:solidFill>
              </a:rPr>
              <a:t>-</a:t>
            </a:r>
            <a:r>
              <a:rPr lang="pt-BR" sz="900" dirty="0">
                <a:solidFill>
                  <a:schemeClr val="bg2">
                    <a:lumMod val="25000"/>
                  </a:schemeClr>
                </a:solidFill>
              </a:rPr>
              <a:t> 1 </a:t>
            </a:r>
            <a:r>
              <a:rPr lang="pt-BR" sz="900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242" name="Retângulo 241">
            <a:extLst>
              <a:ext uri="{FF2B5EF4-FFF2-40B4-BE49-F238E27FC236}">
                <a16:creationId xmlns:a16="http://schemas.microsoft.com/office/drawing/2014/main" id="{9F90D3E3-E340-2A4C-A590-4D66EA2A908D}"/>
              </a:ext>
            </a:extLst>
          </p:cNvPr>
          <p:cNvSpPr/>
          <p:nvPr/>
        </p:nvSpPr>
        <p:spPr>
          <a:xfrm>
            <a:off x="622633" y="3005985"/>
            <a:ext cx="432928" cy="1787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C00000"/>
                </a:solidFill>
              </a:rPr>
              <a:t>-</a:t>
            </a:r>
            <a:r>
              <a:rPr lang="pt-BR" sz="900" dirty="0">
                <a:solidFill>
                  <a:schemeClr val="bg2">
                    <a:lumMod val="25000"/>
                  </a:schemeClr>
                </a:solidFill>
              </a:rPr>
              <a:t> 1 </a:t>
            </a:r>
            <a:r>
              <a:rPr lang="pt-BR" sz="900" dirty="0">
                <a:solidFill>
                  <a:schemeClr val="accent6"/>
                </a:solidFill>
              </a:rPr>
              <a:t>+</a:t>
            </a: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600A779E-8540-1646-881C-746A5ED852B3}"/>
              </a:ext>
            </a:extLst>
          </p:cNvPr>
          <p:cNvSpPr txBox="1"/>
          <p:nvPr/>
        </p:nvSpPr>
        <p:spPr>
          <a:xfrm>
            <a:off x="9378370" y="2388104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R$39,80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4001B702-A674-8D43-9EC3-1E20BD4C588F}"/>
              </a:ext>
            </a:extLst>
          </p:cNvPr>
          <p:cNvSpPr txBox="1"/>
          <p:nvPr/>
        </p:nvSpPr>
        <p:spPr>
          <a:xfrm>
            <a:off x="9378370" y="2715461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R$45,80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3153956D-3011-404B-BAC2-D462DC57F638}"/>
              </a:ext>
            </a:extLst>
          </p:cNvPr>
          <p:cNvSpPr txBox="1"/>
          <p:nvPr/>
        </p:nvSpPr>
        <p:spPr>
          <a:xfrm>
            <a:off x="9378370" y="3042818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R$47,80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3D25269B-62E8-F24F-BBFD-563A14381FCA}"/>
              </a:ext>
            </a:extLst>
          </p:cNvPr>
          <p:cNvSpPr txBox="1"/>
          <p:nvPr/>
        </p:nvSpPr>
        <p:spPr>
          <a:xfrm>
            <a:off x="9378370" y="3370173"/>
            <a:ext cx="2193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accent6"/>
                </a:solidFill>
              </a:rPr>
              <a:t>~ R$91,80</a:t>
            </a:r>
            <a:r>
              <a:rPr lang="pt-BR" sz="1000" dirty="0"/>
              <a:t> - Carrefour - R. </a:t>
            </a:r>
            <a:r>
              <a:rPr lang="pt-BR" sz="1000" dirty="0" err="1"/>
              <a:t>Iperoig</a:t>
            </a:r>
            <a:r>
              <a:rPr lang="pt-BR" sz="1000" dirty="0"/>
              <a:t> 888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8460E5C-A558-E04F-BB68-338B43753B1C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F52541A-DEE5-084A-BAEF-10C5300C85D3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251" name="Retângulo 250">
            <a:extLst>
              <a:ext uri="{FF2B5EF4-FFF2-40B4-BE49-F238E27FC236}">
                <a16:creationId xmlns:a16="http://schemas.microsoft.com/office/drawing/2014/main" id="{8C64A6A4-A0CB-514B-AF81-402E98AA8B0A}"/>
              </a:ext>
            </a:extLst>
          </p:cNvPr>
          <p:cNvSpPr/>
          <p:nvPr/>
        </p:nvSpPr>
        <p:spPr>
          <a:xfrm>
            <a:off x="3285685" y="1486847"/>
            <a:ext cx="1744840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beterraba</a:t>
            </a:r>
          </a:p>
        </p:txBody>
      </p:sp>
      <p:sp>
        <p:nvSpPr>
          <p:cNvPr id="255" name="Retângulo 254">
            <a:extLst>
              <a:ext uri="{FF2B5EF4-FFF2-40B4-BE49-F238E27FC236}">
                <a16:creationId xmlns:a16="http://schemas.microsoft.com/office/drawing/2014/main" id="{0D3C927B-A068-8449-979E-72628D1FD1EC}"/>
              </a:ext>
            </a:extLst>
          </p:cNvPr>
          <p:cNvSpPr/>
          <p:nvPr/>
        </p:nvSpPr>
        <p:spPr>
          <a:xfrm>
            <a:off x="5040189" y="1486847"/>
            <a:ext cx="1401994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verduras</a:t>
            </a:r>
          </a:p>
        </p:txBody>
      </p:sp>
      <p:sp>
        <p:nvSpPr>
          <p:cNvPr id="256" name="Retângulo 255">
            <a:extLst>
              <a:ext uri="{FF2B5EF4-FFF2-40B4-BE49-F238E27FC236}">
                <a16:creationId xmlns:a16="http://schemas.microsoft.com/office/drawing/2014/main" id="{655F8BEA-852F-A84A-90C4-9A6101F43BF2}"/>
              </a:ext>
            </a:extLst>
          </p:cNvPr>
          <p:cNvSpPr/>
          <p:nvPr/>
        </p:nvSpPr>
        <p:spPr>
          <a:xfrm>
            <a:off x="6157173" y="1486847"/>
            <a:ext cx="306000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cs typeface="Arial" panose="020B0604020202020204" pitchFamily="34" charset="0"/>
              </a:rPr>
              <a:t>+</a:t>
            </a:r>
          </a:p>
        </p:txBody>
      </p:sp>
      <p:sp>
        <p:nvSpPr>
          <p:cNvPr id="258" name="Retângulo 257">
            <a:extLst>
              <a:ext uri="{FF2B5EF4-FFF2-40B4-BE49-F238E27FC236}">
                <a16:creationId xmlns:a16="http://schemas.microsoft.com/office/drawing/2014/main" id="{B39EAE65-6D2B-4140-BBE7-494DE642BB91}"/>
              </a:ext>
            </a:extLst>
          </p:cNvPr>
          <p:cNvSpPr/>
          <p:nvPr/>
        </p:nvSpPr>
        <p:spPr>
          <a:xfrm>
            <a:off x="2422298" y="1486847"/>
            <a:ext cx="352364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20</a:t>
            </a:r>
          </a:p>
        </p:txBody>
      </p:sp>
      <p:sp>
        <p:nvSpPr>
          <p:cNvPr id="259" name="Retângulo 258">
            <a:extLst>
              <a:ext uri="{FF2B5EF4-FFF2-40B4-BE49-F238E27FC236}">
                <a16:creationId xmlns:a16="http://schemas.microsoft.com/office/drawing/2014/main" id="{ECDF6EA8-2D24-604A-9F5D-8452B9BF5A04}"/>
              </a:ext>
            </a:extLst>
          </p:cNvPr>
          <p:cNvSpPr/>
          <p:nvPr/>
        </p:nvSpPr>
        <p:spPr>
          <a:xfrm>
            <a:off x="2789545" y="1486847"/>
            <a:ext cx="352364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Kg</a:t>
            </a:r>
          </a:p>
        </p:txBody>
      </p:sp>
      <p:sp>
        <p:nvSpPr>
          <p:cNvPr id="260" name="Retângulo 259">
            <a:extLst>
              <a:ext uri="{FF2B5EF4-FFF2-40B4-BE49-F238E27FC236}">
                <a16:creationId xmlns:a16="http://schemas.microsoft.com/office/drawing/2014/main" id="{C306CE55-A391-7F43-B44E-A62FBD62666F}"/>
              </a:ext>
            </a:extLst>
          </p:cNvPr>
          <p:cNvSpPr/>
          <p:nvPr/>
        </p:nvSpPr>
        <p:spPr>
          <a:xfrm>
            <a:off x="3147743" y="1486847"/>
            <a:ext cx="137942" cy="28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  <a:cs typeface="Arial" panose="020B0604020202020204" pitchFamily="34" charset="0"/>
              </a:rPr>
              <a:t>v</a:t>
            </a:r>
            <a:endParaRPr lang="pt-BR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7" name="Retângulo 266">
            <a:extLst>
              <a:ext uri="{FF2B5EF4-FFF2-40B4-BE49-F238E27FC236}">
                <a16:creationId xmlns:a16="http://schemas.microsoft.com/office/drawing/2014/main" id="{8A04BF32-C057-C941-9523-7E868255FAFA}"/>
              </a:ext>
            </a:extLst>
          </p:cNvPr>
          <p:cNvSpPr/>
          <p:nvPr/>
        </p:nvSpPr>
        <p:spPr>
          <a:xfrm>
            <a:off x="2422298" y="1036438"/>
            <a:ext cx="2568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Adicione seus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igredientes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268" name="Conector Reto 267">
            <a:extLst>
              <a:ext uri="{FF2B5EF4-FFF2-40B4-BE49-F238E27FC236}">
                <a16:creationId xmlns:a16="http://schemas.microsoft.com/office/drawing/2014/main" id="{CC49D548-A93F-8E41-9D90-13686994F12B}"/>
              </a:ext>
            </a:extLst>
          </p:cNvPr>
          <p:cNvCxnSpPr>
            <a:cxnSpLocks/>
          </p:cNvCxnSpPr>
          <p:nvPr/>
        </p:nvCxnSpPr>
        <p:spPr>
          <a:xfrm>
            <a:off x="2401623" y="1405770"/>
            <a:ext cx="39635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Impressora">
            <a:extLst>
              <a:ext uri="{FF2B5EF4-FFF2-40B4-BE49-F238E27FC236}">
                <a16:creationId xmlns:a16="http://schemas.microsoft.com/office/drawing/2014/main" id="{C3F81E6D-7BF5-1C48-B72F-6EB0D397B7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5413" y="6401380"/>
            <a:ext cx="360000" cy="360000"/>
          </a:xfrm>
          <a:prstGeom prst="rect">
            <a:avLst/>
          </a:prstGeom>
        </p:spPr>
      </p:pic>
      <p:pic>
        <p:nvPicPr>
          <p:cNvPr id="6" name="Gráfico 5" descr="Compartilhar">
            <a:extLst>
              <a:ext uri="{FF2B5EF4-FFF2-40B4-BE49-F238E27FC236}">
                <a16:creationId xmlns:a16="http://schemas.microsoft.com/office/drawing/2014/main" id="{8210B22B-158E-8245-80E2-C593F742CD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42055" y="6401380"/>
            <a:ext cx="360000" cy="360000"/>
          </a:xfrm>
          <a:prstGeom prst="rect">
            <a:avLst/>
          </a:prstGeom>
        </p:spPr>
      </p:pic>
      <p:pic>
        <p:nvPicPr>
          <p:cNvPr id="8" name="Gráfico 7" descr="Link">
            <a:extLst>
              <a:ext uri="{FF2B5EF4-FFF2-40B4-BE49-F238E27FC236}">
                <a16:creationId xmlns:a16="http://schemas.microsoft.com/office/drawing/2014/main" id="{6826F719-9049-8F48-83A9-B7120BF0F43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90960" y="6401380"/>
            <a:ext cx="360000" cy="360000"/>
          </a:xfrm>
          <a:prstGeom prst="rect">
            <a:avLst/>
          </a:prstGeom>
        </p:spPr>
      </p:pic>
      <p:pic>
        <p:nvPicPr>
          <p:cNvPr id="11" name="Gráfico 10" descr="Envelope">
            <a:extLst>
              <a:ext uri="{FF2B5EF4-FFF2-40B4-BE49-F238E27FC236}">
                <a16:creationId xmlns:a16="http://schemas.microsoft.com/office/drawing/2014/main" id="{9429920F-0354-7A49-AF8B-346C9C766FF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66507" y="6401380"/>
            <a:ext cx="360000" cy="360000"/>
          </a:xfrm>
          <a:prstGeom prst="rect">
            <a:avLst/>
          </a:prstGeom>
        </p:spPr>
      </p:pic>
      <p:sp>
        <p:nvSpPr>
          <p:cNvPr id="275" name="Retângulo 274">
            <a:extLst>
              <a:ext uri="{FF2B5EF4-FFF2-40B4-BE49-F238E27FC236}">
                <a16:creationId xmlns:a16="http://schemas.microsoft.com/office/drawing/2014/main" id="{8E915521-9F33-2C45-97E0-47166134B94F}"/>
              </a:ext>
            </a:extLst>
          </p:cNvPr>
          <p:cNvSpPr/>
          <p:nvPr/>
        </p:nvSpPr>
        <p:spPr>
          <a:xfrm>
            <a:off x="-12856" y="0"/>
            <a:ext cx="12191999" cy="6855260"/>
          </a:xfrm>
          <a:prstGeom prst="rect">
            <a:avLst/>
          </a:prstGeom>
          <a:solidFill>
            <a:schemeClr val="dk1">
              <a:alpha val="8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6C67D31F-D432-6342-A1E1-0A6C607DCE56}"/>
              </a:ext>
            </a:extLst>
          </p:cNvPr>
          <p:cNvSpPr/>
          <p:nvPr/>
        </p:nvSpPr>
        <p:spPr>
          <a:xfrm>
            <a:off x="4174108" y="2853842"/>
            <a:ext cx="3818070" cy="11475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+mj-lt"/>
              </a:rPr>
              <a:t>Certeza que deseja excluir?</a:t>
            </a:r>
          </a:p>
          <a:p>
            <a:pPr algn="ctr"/>
            <a:r>
              <a:rPr lang="pt-BR" b="1" dirty="0">
                <a:solidFill>
                  <a:schemeClr val="tx1"/>
                </a:solidFill>
                <a:latin typeface="+mj-lt"/>
              </a:rPr>
              <a:t>Categoria: Carnes</a:t>
            </a:r>
          </a:p>
        </p:txBody>
      </p:sp>
      <p:sp>
        <p:nvSpPr>
          <p:cNvPr id="277" name="Retângulo Arredondado 276">
            <a:extLst>
              <a:ext uri="{FF2B5EF4-FFF2-40B4-BE49-F238E27FC236}">
                <a16:creationId xmlns:a16="http://schemas.microsoft.com/office/drawing/2014/main" id="{332F60A3-6F2D-E84C-B142-CD55127A6290}"/>
              </a:ext>
            </a:extLst>
          </p:cNvPr>
          <p:cNvSpPr/>
          <p:nvPr/>
        </p:nvSpPr>
        <p:spPr>
          <a:xfrm>
            <a:off x="4174108" y="2848172"/>
            <a:ext cx="3818070" cy="2467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dirty="0" err="1">
                <a:solidFill>
                  <a:schemeClr val="bg1"/>
                </a:solidFill>
                <a:latin typeface="+mj-lt"/>
              </a:rPr>
              <a:t>X</a:t>
            </a:r>
            <a:endParaRPr lang="pt-BR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7" name="Retângulo Arredondado 196">
            <a:extLst>
              <a:ext uri="{FF2B5EF4-FFF2-40B4-BE49-F238E27FC236}">
                <a16:creationId xmlns:a16="http://schemas.microsoft.com/office/drawing/2014/main" id="{593206EF-2F90-2D43-9B47-52109D3C3632}"/>
              </a:ext>
            </a:extLst>
          </p:cNvPr>
          <p:cNvSpPr/>
          <p:nvPr/>
        </p:nvSpPr>
        <p:spPr>
          <a:xfrm>
            <a:off x="5435707" y="3709109"/>
            <a:ext cx="545674" cy="24679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+mj-lt"/>
              </a:rPr>
              <a:t>Não</a:t>
            </a:r>
          </a:p>
        </p:txBody>
      </p:sp>
      <p:sp>
        <p:nvSpPr>
          <p:cNvPr id="198" name="Retângulo Arredondado 197">
            <a:extLst>
              <a:ext uri="{FF2B5EF4-FFF2-40B4-BE49-F238E27FC236}">
                <a16:creationId xmlns:a16="http://schemas.microsoft.com/office/drawing/2014/main" id="{9B5B92E2-9BE7-1F43-A495-8C16728290BF}"/>
              </a:ext>
            </a:extLst>
          </p:cNvPr>
          <p:cNvSpPr/>
          <p:nvPr/>
        </p:nvSpPr>
        <p:spPr>
          <a:xfrm>
            <a:off x="6138432" y="3706943"/>
            <a:ext cx="552706" cy="246791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+mj-lt"/>
              </a:rPr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205963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 109">
            <a:extLst>
              <a:ext uri="{FF2B5EF4-FFF2-40B4-BE49-F238E27FC236}">
                <a16:creationId xmlns:a16="http://schemas.microsoft.com/office/drawing/2014/main" id="{CD497004-3843-FB4A-A31A-75B3ACF399C6}"/>
              </a:ext>
            </a:extLst>
          </p:cNvPr>
          <p:cNvSpPr/>
          <p:nvPr/>
        </p:nvSpPr>
        <p:spPr>
          <a:xfrm>
            <a:off x="5175752" y="123364"/>
            <a:ext cx="6940623" cy="6722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6AA3CF86-2C27-1D48-8B38-00DDD7454EB5}"/>
              </a:ext>
            </a:extLst>
          </p:cNvPr>
          <p:cNvSpPr/>
          <p:nvPr/>
        </p:nvSpPr>
        <p:spPr>
          <a:xfrm>
            <a:off x="123568" y="412519"/>
            <a:ext cx="1952684" cy="634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pt-BR" sz="800" i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3A822998-903F-3341-9E7D-0B2CFFA333C9}"/>
              </a:ext>
            </a:extLst>
          </p:cNvPr>
          <p:cNvSpPr/>
          <p:nvPr/>
        </p:nvSpPr>
        <p:spPr>
          <a:xfrm>
            <a:off x="0" y="11913"/>
            <a:ext cx="12192000" cy="4940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00"/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5925890F-DD92-4D41-B95A-F0AC16314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575" y="138288"/>
            <a:ext cx="304800" cy="241300"/>
          </a:xfrm>
          <a:prstGeom prst="rect">
            <a:avLst/>
          </a:prstGeom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690B635D-F832-DB4F-9F62-34914195C137}"/>
              </a:ext>
            </a:extLst>
          </p:cNvPr>
          <p:cNvSpPr txBox="1"/>
          <p:nvPr/>
        </p:nvSpPr>
        <p:spPr>
          <a:xfrm>
            <a:off x="609600" y="-2672"/>
            <a:ext cx="1044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LOGO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3DECFA79-8AB9-2648-8BC6-61CF64FE69C5}"/>
              </a:ext>
            </a:extLst>
          </p:cNvPr>
          <p:cNvSpPr/>
          <p:nvPr/>
        </p:nvSpPr>
        <p:spPr>
          <a:xfrm>
            <a:off x="1662086" y="96620"/>
            <a:ext cx="1044003" cy="32463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bg2">
                    <a:lumMod val="25000"/>
                  </a:schemeClr>
                </a:solidFill>
              </a:rPr>
              <a:t>CATEGORIAS   </a:t>
            </a:r>
            <a:r>
              <a:rPr lang="pt-BR" sz="1000" dirty="0" err="1">
                <a:solidFill>
                  <a:schemeClr val="bg2">
                    <a:lumMod val="25000"/>
                  </a:schemeClr>
                </a:solidFill>
              </a:rPr>
              <a:t>v</a:t>
            </a:r>
            <a:endParaRPr lang="pt-BR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143C41DF-98C4-0C4B-A5EC-D1658A83DF54}"/>
              </a:ext>
            </a:extLst>
          </p:cNvPr>
          <p:cNvSpPr/>
          <p:nvPr/>
        </p:nvSpPr>
        <p:spPr>
          <a:xfrm>
            <a:off x="7302139" y="127055"/>
            <a:ext cx="1018904" cy="263766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2">
                    <a:lumMod val="25000"/>
                  </a:schemeClr>
                </a:solidFill>
              </a:rPr>
              <a:t>INGREDIENTES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4FF6E483-9323-5549-813F-AC46ED4F1B3E}"/>
              </a:ext>
            </a:extLst>
          </p:cNvPr>
          <p:cNvSpPr/>
          <p:nvPr/>
        </p:nvSpPr>
        <p:spPr>
          <a:xfrm>
            <a:off x="2758399" y="96620"/>
            <a:ext cx="5588768" cy="324636"/>
          </a:xfrm>
          <a:prstGeom prst="rect">
            <a:avLst/>
          </a:prstGeom>
          <a:solidFill>
            <a:srgbClr val="FDFDFD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i="1" dirty="0">
                <a:solidFill>
                  <a:schemeClr val="bg2">
                    <a:lumMod val="75000"/>
                  </a:schemeClr>
                </a:solidFill>
              </a:rPr>
              <a:t>        PESQUISAR</a:t>
            </a:r>
          </a:p>
        </p:txBody>
      </p:sp>
      <p:pic>
        <p:nvPicPr>
          <p:cNvPr id="91" name="Gráfico 90" descr="Lupa">
            <a:extLst>
              <a:ext uri="{FF2B5EF4-FFF2-40B4-BE49-F238E27FC236}">
                <a16:creationId xmlns:a16="http://schemas.microsoft.com/office/drawing/2014/main" id="{876F8729-3D65-4D46-96C7-7F68523B2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2897" y="149215"/>
            <a:ext cx="219446" cy="219446"/>
          </a:xfrm>
          <a:prstGeom prst="rect">
            <a:avLst/>
          </a:prstGeom>
        </p:spPr>
      </p:pic>
      <p:pic>
        <p:nvPicPr>
          <p:cNvPr id="92" name="Gráfico 91" descr="Carrinho de compras">
            <a:extLst>
              <a:ext uri="{FF2B5EF4-FFF2-40B4-BE49-F238E27FC236}">
                <a16:creationId xmlns:a16="http://schemas.microsoft.com/office/drawing/2014/main" id="{3185254C-BD3A-7C4A-AA62-419EF8406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7382" y="76525"/>
            <a:ext cx="360000" cy="360000"/>
          </a:xfrm>
          <a:prstGeom prst="rect">
            <a:avLst/>
          </a:prstGeom>
        </p:spPr>
      </p:pic>
      <p:pic>
        <p:nvPicPr>
          <p:cNvPr id="101" name="Gráfico 100" descr="Campainha">
            <a:extLst>
              <a:ext uri="{FF2B5EF4-FFF2-40B4-BE49-F238E27FC236}">
                <a16:creationId xmlns:a16="http://schemas.microsoft.com/office/drawing/2014/main" id="{43C7EA82-762C-554F-AD9F-3910D0F8E6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7166" y="78938"/>
            <a:ext cx="360000" cy="360000"/>
          </a:xfrm>
          <a:prstGeom prst="rect">
            <a:avLst/>
          </a:prstGeom>
        </p:spPr>
      </p:pic>
      <p:pic>
        <p:nvPicPr>
          <p:cNvPr id="102" name="Gráfico 101" descr="Coração">
            <a:extLst>
              <a:ext uri="{FF2B5EF4-FFF2-40B4-BE49-F238E27FC236}">
                <a16:creationId xmlns:a16="http://schemas.microsoft.com/office/drawing/2014/main" id="{30FF56CE-1E8E-0B49-86D2-82EDA792C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7238" y="78938"/>
            <a:ext cx="360000" cy="360000"/>
          </a:xfrm>
          <a:prstGeom prst="rect">
            <a:avLst/>
          </a:prstGeom>
        </p:spPr>
      </p:pic>
      <p:sp>
        <p:nvSpPr>
          <p:cNvPr id="103" name="Retângulo 102">
            <a:extLst>
              <a:ext uri="{FF2B5EF4-FFF2-40B4-BE49-F238E27FC236}">
                <a16:creationId xmlns:a16="http://schemas.microsoft.com/office/drawing/2014/main" id="{F98194CD-42D1-114E-9DDE-DF3FF8E3E1B0}"/>
              </a:ext>
            </a:extLst>
          </p:cNvPr>
          <p:cNvSpPr/>
          <p:nvPr/>
        </p:nvSpPr>
        <p:spPr>
          <a:xfrm>
            <a:off x="7309477" y="127055"/>
            <a:ext cx="1018904" cy="263766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2">
                    <a:lumMod val="25000"/>
                  </a:schemeClr>
                </a:solidFill>
              </a:rPr>
              <a:t>INGREDIENTES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F039D4D-BECF-0446-B8E8-8C5C55E40548}"/>
              </a:ext>
            </a:extLst>
          </p:cNvPr>
          <p:cNvSpPr/>
          <p:nvPr/>
        </p:nvSpPr>
        <p:spPr>
          <a:xfrm>
            <a:off x="11047454" y="-787"/>
            <a:ext cx="494051" cy="494051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FCB9487-1E91-7847-B022-C9BC56FAA6BB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3DBEE1-90DD-E245-A61E-09974AA4CB49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13732E7-CCAC-4C4A-AA84-BE4EF98F1640}"/>
              </a:ext>
            </a:extLst>
          </p:cNvPr>
          <p:cNvGrpSpPr/>
          <p:nvPr/>
        </p:nvGrpSpPr>
        <p:grpSpPr>
          <a:xfrm>
            <a:off x="5792906" y="1461964"/>
            <a:ext cx="5715534" cy="4402722"/>
            <a:chOff x="5792906" y="1467921"/>
            <a:chExt cx="5715534" cy="440272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A5C7905-A571-5C42-9E46-2038AD2F9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92906" y="1467921"/>
              <a:ext cx="5715534" cy="4402722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43C6301-7FC8-4247-B03A-CB246B338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alphaModFix amt="85000"/>
            </a:blip>
            <a:srcRect l="7342" t="11903" r="55415" b="49258"/>
            <a:stretch/>
          </p:blipFill>
          <p:spPr>
            <a:xfrm>
              <a:off x="6638517" y="3595138"/>
              <a:ext cx="3230552" cy="1766326"/>
            </a:xfrm>
            <a:prstGeom prst="rect">
              <a:avLst/>
            </a:prstGeom>
          </p:spPr>
        </p:pic>
      </p:grpSp>
      <p:sp>
        <p:nvSpPr>
          <p:cNvPr id="86" name="Retângulo 85">
            <a:extLst>
              <a:ext uri="{FF2B5EF4-FFF2-40B4-BE49-F238E27FC236}">
                <a16:creationId xmlns:a16="http://schemas.microsoft.com/office/drawing/2014/main" id="{72E0AA2E-9635-7A4C-981C-0AFA7785B2C2}"/>
              </a:ext>
            </a:extLst>
          </p:cNvPr>
          <p:cNvSpPr/>
          <p:nvPr/>
        </p:nvSpPr>
        <p:spPr>
          <a:xfrm>
            <a:off x="439875" y="2329279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Baiano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*****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20F4280F-8DBE-3D43-B8ED-F52CB2D3FF53}"/>
              </a:ext>
            </a:extLst>
          </p:cNvPr>
          <p:cNvSpPr/>
          <p:nvPr/>
        </p:nvSpPr>
        <p:spPr>
          <a:xfrm>
            <a:off x="439875" y="2965898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8CD86498-4DC3-CC49-B23D-1FD918CAA889}"/>
              </a:ext>
            </a:extLst>
          </p:cNvPr>
          <p:cNvSpPr/>
          <p:nvPr/>
        </p:nvSpPr>
        <p:spPr>
          <a:xfrm>
            <a:off x="1525497" y="2328741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Gaúcho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</a:t>
            </a:r>
            <a:r>
              <a:rPr lang="pt-BR" sz="1200" b="1" dirty="0">
                <a:solidFill>
                  <a:schemeClr val="bg2">
                    <a:lumMod val="25000"/>
                  </a:schemeClr>
                </a:solidFill>
              </a:rPr>
              <a:t>***</a:t>
            </a:r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B8F4E497-FA88-174C-8F1C-4F118750B829}"/>
              </a:ext>
            </a:extLst>
          </p:cNvPr>
          <p:cNvSpPr/>
          <p:nvPr/>
        </p:nvSpPr>
        <p:spPr>
          <a:xfrm>
            <a:off x="1525497" y="2965360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89E6E59A-C805-1F42-8436-4E41C28BB5A1}"/>
              </a:ext>
            </a:extLst>
          </p:cNvPr>
          <p:cNvSpPr/>
          <p:nvPr/>
        </p:nvSpPr>
        <p:spPr>
          <a:xfrm>
            <a:off x="439875" y="1285276"/>
            <a:ext cx="1044004" cy="1044004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E817B8EE-9EFA-5D49-853E-005761C0499F}"/>
              </a:ext>
            </a:extLst>
          </p:cNvPr>
          <p:cNvSpPr/>
          <p:nvPr/>
        </p:nvSpPr>
        <p:spPr>
          <a:xfrm>
            <a:off x="1526415" y="1285276"/>
            <a:ext cx="1044004" cy="1044004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8D1DBAA6-7606-F044-A303-F53F1988BD4F}"/>
              </a:ext>
            </a:extLst>
          </p:cNvPr>
          <p:cNvSpPr/>
          <p:nvPr/>
        </p:nvSpPr>
        <p:spPr>
          <a:xfrm>
            <a:off x="2611119" y="2329279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Baiano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*****</a:t>
            </a:r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67C9265F-044D-4743-9E42-313B04F2968B}"/>
              </a:ext>
            </a:extLst>
          </p:cNvPr>
          <p:cNvSpPr/>
          <p:nvPr/>
        </p:nvSpPr>
        <p:spPr>
          <a:xfrm>
            <a:off x="2611119" y="2965898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9824D1E8-38E0-2A4C-B689-5BA458B2508E}"/>
              </a:ext>
            </a:extLst>
          </p:cNvPr>
          <p:cNvSpPr/>
          <p:nvPr/>
        </p:nvSpPr>
        <p:spPr>
          <a:xfrm>
            <a:off x="2611119" y="1285276"/>
            <a:ext cx="1044004" cy="1044004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80410A5-E59A-B447-9968-64A543B31F54}"/>
              </a:ext>
            </a:extLst>
          </p:cNvPr>
          <p:cNvGrpSpPr/>
          <p:nvPr/>
        </p:nvGrpSpPr>
        <p:grpSpPr>
          <a:xfrm rot="633556">
            <a:off x="4437581" y="1213237"/>
            <a:ext cx="1044922" cy="1833449"/>
            <a:chOff x="3696741" y="1125622"/>
            <a:chExt cx="1044922" cy="1833449"/>
          </a:xfrm>
        </p:grpSpPr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3F1E7690-02EC-9E4D-B438-BCA2A210E9A3}"/>
                </a:ext>
              </a:extLst>
            </p:cNvPr>
            <p:cNvSpPr/>
            <p:nvPr/>
          </p:nvSpPr>
          <p:spPr>
            <a:xfrm>
              <a:off x="3696741" y="2169087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F77921A4-F341-6640-8E17-B6EE4C8228D1}"/>
                </a:ext>
              </a:extLst>
            </p:cNvPr>
            <p:cNvSpPr/>
            <p:nvPr/>
          </p:nvSpPr>
          <p:spPr>
            <a:xfrm>
              <a:off x="3696741" y="2805706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12" name="Retângulo 111">
              <a:extLst>
                <a:ext uri="{FF2B5EF4-FFF2-40B4-BE49-F238E27FC236}">
                  <a16:creationId xmlns:a16="http://schemas.microsoft.com/office/drawing/2014/main" id="{2E541928-4A78-6944-9CCE-68E7BA20DE9D}"/>
                </a:ext>
              </a:extLst>
            </p:cNvPr>
            <p:cNvSpPr/>
            <p:nvPr/>
          </p:nvSpPr>
          <p:spPr>
            <a:xfrm>
              <a:off x="3697659" y="1125622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4F419B54-121A-1C4F-91B8-666EA454107C}"/>
              </a:ext>
            </a:extLst>
          </p:cNvPr>
          <p:cNvSpPr/>
          <p:nvPr/>
        </p:nvSpPr>
        <p:spPr>
          <a:xfrm>
            <a:off x="438957" y="4276793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Baiano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*****</a:t>
            </a:r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6F59E652-F517-DB47-83E9-243657B33DBB}"/>
              </a:ext>
            </a:extLst>
          </p:cNvPr>
          <p:cNvSpPr/>
          <p:nvPr/>
        </p:nvSpPr>
        <p:spPr>
          <a:xfrm>
            <a:off x="438957" y="4913412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75C11F3E-B243-6B4D-B454-C4460B44CD94}"/>
              </a:ext>
            </a:extLst>
          </p:cNvPr>
          <p:cNvSpPr/>
          <p:nvPr/>
        </p:nvSpPr>
        <p:spPr>
          <a:xfrm>
            <a:off x="1524579" y="4276255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Gaúcho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</a:t>
            </a:r>
            <a:r>
              <a:rPr lang="pt-BR" sz="1200" b="1" dirty="0">
                <a:solidFill>
                  <a:schemeClr val="bg2">
                    <a:lumMod val="25000"/>
                  </a:schemeClr>
                </a:solidFill>
              </a:rPr>
              <a:t>***</a:t>
            </a:r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E6DC126A-A7A3-9E40-AB75-6087EA2E8304}"/>
              </a:ext>
            </a:extLst>
          </p:cNvPr>
          <p:cNvSpPr/>
          <p:nvPr/>
        </p:nvSpPr>
        <p:spPr>
          <a:xfrm>
            <a:off x="1524579" y="4912874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E8DFD0D4-B86E-AC43-95CA-8A5B3431F542}"/>
              </a:ext>
            </a:extLst>
          </p:cNvPr>
          <p:cNvSpPr/>
          <p:nvPr/>
        </p:nvSpPr>
        <p:spPr>
          <a:xfrm>
            <a:off x="438957" y="3232790"/>
            <a:ext cx="1044004" cy="1044004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174DD6F2-4D55-9C48-AD3D-3D83839534D3}"/>
              </a:ext>
            </a:extLst>
          </p:cNvPr>
          <p:cNvSpPr/>
          <p:nvPr/>
        </p:nvSpPr>
        <p:spPr>
          <a:xfrm>
            <a:off x="1525497" y="3232790"/>
            <a:ext cx="1044004" cy="1044004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AAAE2E78-49C5-A646-B1CA-7419F7362412}"/>
              </a:ext>
            </a:extLst>
          </p:cNvPr>
          <p:cNvSpPr/>
          <p:nvPr/>
        </p:nvSpPr>
        <p:spPr>
          <a:xfrm>
            <a:off x="2610201" y="4276793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Baiano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*****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34FE2C51-5DA8-6E4D-A93A-1016C6B0B19D}"/>
              </a:ext>
            </a:extLst>
          </p:cNvPr>
          <p:cNvSpPr/>
          <p:nvPr/>
        </p:nvSpPr>
        <p:spPr>
          <a:xfrm>
            <a:off x="2610201" y="4913412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BBEEBE91-BB1E-9B46-A614-0DDAAF6FF336}"/>
              </a:ext>
            </a:extLst>
          </p:cNvPr>
          <p:cNvSpPr/>
          <p:nvPr/>
        </p:nvSpPr>
        <p:spPr>
          <a:xfrm>
            <a:off x="3695823" y="4276255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Gaúcho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</a:t>
            </a:r>
            <a:r>
              <a:rPr lang="pt-BR" sz="1200" b="1" dirty="0">
                <a:solidFill>
                  <a:schemeClr val="bg2">
                    <a:lumMod val="25000"/>
                  </a:schemeClr>
                </a:solidFill>
              </a:rPr>
              <a:t>***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B9994F4B-A7C0-C443-8290-17A82BB18B20}"/>
              </a:ext>
            </a:extLst>
          </p:cNvPr>
          <p:cNvSpPr/>
          <p:nvPr/>
        </p:nvSpPr>
        <p:spPr>
          <a:xfrm>
            <a:off x="3695823" y="4912874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9D9CC2A6-72D5-D34D-B5D3-17FDFDD168E4}"/>
              </a:ext>
            </a:extLst>
          </p:cNvPr>
          <p:cNvSpPr/>
          <p:nvPr/>
        </p:nvSpPr>
        <p:spPr>
          <a:xfrm>
            <a:off x="2610201" y="3232790"/>
            <a:ext cx="1044004" cy="1044004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463A2ECC-2567-0240-878E-DAA77939770C}"/>
              </a:ext>
            </a:extLst>
          </p:cNvPr>
          <p:cNvSpPr/>
          <p:nvPr/>
        </p:nvSpPr>
        <p:spPr>
          <a:xfrm>
            <a:off x="3696741" y="3232790"/>
            <a:ext cx="1044004" cy="1044004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C232C1FE-F201-4D4A-8ED3-635F6BA101E9}"/>
              </a:ext>
            </a:extLst>
          </p:cNvPr>
          <p:cNvSpPr/>
          <p:nvPr/>
        </p:nvSpPr>
        <p:spPr>
          <a:xfrm>
            <a:off x="425320" y="6227670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Baiano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*****</a:t>
            </a:r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033E570D-D0E7-6C45-BD1B-5C233C4A7070}"/>
              </a:ext>
            </a:extLst>
          </p:cNvPr>
          <p:cNvSpPr/>
          <p:nvPr/>
        </p:nvSpPr>
        <p:spPr>
          <a:xfrm>
            <a:off x="425320" y="6864289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C420C281-F48C-D244-AA0B-05FB6550A80F}"/>
              </a:ext>
            </a:extLst>
          </p:cNvPr>
          <p:cNvSpPr/>
          <p:nvPr/>
        </p:nvSpPr>
        <p:spPr>
          <a:xfrm>
            <a:off x="1510942" y="6227132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Gaúcho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</a:t>
            </a:r>
            <a:r>
              <a:rPr lang="pt-BR" sz="1200" b="1" dirty="0">
                <a:solidFill>
                  <a:schemeClr val="bg2">
                    <a:lumMod val="25000"/>
                  </a:schemeClr>
                </a:solidFill>
              </a:rPr>
              <a:t>***</a:t>
            </a: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D85751E9-C9B6-FD4D-949D-F9872728C2D2}"/>
              </a:ext>
            </a:extLst>
          </p:cNvPr>
          <p:cNvSpPr/>
          <p:nvPr/>
        </p:nvSpPr>
        <p:spPr>
          <a:xfrm>
            <a:off x="1510942" y="6863751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145" name="Retângulo 144">
            <a:extLst>
              <a:ext uri="{FF2B5EF4-FFF2-40B4-BE49-F238E27FC236}">
                <a16:creationId xmlns:a16="http://schemas.microsoft.com/office/drawing/2014/main" id="{9A77017A-8752-8847-85F5-0BDAD803933C}"/>
              </a:ext>
            </a:extLst>
          </p:cNvPr>
          <p:cNvSpPr/>
          <p:nvPr/>
        </p:nvSpPr>
        <p:spPr>
          <a:xfrm>
            <a:off x="425320" y="5183667"/>
            <a:ext cx="1044004" cy="1044004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B3BEEDCF-22FF-DF44-B836-68007D295F3B}"/>
              </a:ext>
            </a:extLst>
          </p:cNvPr>
          <p:cNvSpPr/>
          <p:nvPr/>
        </p:nvSpPr>
        <p:spPr>
          <a:xfrm>
            <a:off x="1511860" y="5183667"/>
            <a:ext cx="1044004" cy="1044004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7" name="Retângulo 146">
            <a:extLst>
              <a:ext uri="{FF2B5EF4-FFF2-40B4-BE49-F238E27FC236}">
                <a16:creationId xmlns:a16="http://schemas.microsoft.com/office/drawing/2014/main" id="{C52C8F6C-5C78-0B46-9304-8A60847B34B0}"/>
              </a:ext>
            </a:extLst>
          </p:cNvPr>
          <p:cNvSpPr/>
          <p:nvPr/>
        </p:nvSpPr>
        <p:spPr>
          <a:xfrm>
            <a:off x="2596564" y="6227670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Baiano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*****</a:t>
            </a:r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EF3661E7-CFBE-F94C-BC34-E979932D8AA8}"/>
              </a:ext>
            </a:extLst>
          </p:cNvPr>
          <p:cNvSpPr/>
          <p:nvPr/>
        </p:nvSpPr>
        <p:spPr>
          <a:xfrm>
            <a:off x="2596564" y="6864289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149" name="Retângulo 148">
            <a:extLst>
              <a:ext uri="{FF2B5EF4-FFF2-40B4-BE49-F238E27FC236}">
                <a16:creationId xmlns:a16="http://schemas.microsoft.com/office/drawing/2014/main" id="{B3230063-0738-B74B-AE7C-49189216B62D}"/>
              </a:ext>
            </a:extLst>
          </p:cNvPr>
          <p:cNvSpPr/>
          <p:nvPr/>
        </p:nvSpPr>
        <p:spPr>
          <a:xfrm>
            <a:off x="3682186" y="6227132"/>
            <a:ext cx="1044004" cy="628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Frango Frito Gaúcho</a:t>
            </a:r>
          </a:p>
          <a:p>
            <a:r>
              <a:rPr lang="pt-BR" sz="1200" b="1" dirty="0">
                <a:solidFill>
                  <a:schemeClr val="accent4"/>
                </a:solidFill>
              </a:rPr>
              <a:t>**</a:t>
            </a:r>
            <a:r>
              <a:rPr lang="pt-BR" sz="1200" b="1" dirty="0">
                <a:solidFill>
                  <a:schemeClr val="bg2">
                    <a:lumMod val="25000"/>
                  </a:schemeClr>
                </a:solidFill>
              </a:rPr>
              <a:t>***</a:t>
            </a:r>
          </a:p>
        </p:txBody>
      </p:sp>
      <p:sp>
        <p:nvSpPr>
          <p:cNvPr id="150" name="Retângulo 149">
            <a:extLst>
              <a:ext uri="{FF2B5EF4-FFF2-40B4-BE49-F238E27FC236}">
                <a16:creationId xmlns:a16="http://schemas.microsoft.com/office/drawing/2014/main" id="{7AD0E330-C354-DF4B-8E46-1BB95B90DF25}"/>
              </a:ext>
            </a:extLst>
          </p:cNvPr>
          <p:cNvSpPr/>
          <p:nvPr/>
        </p:nvSpPr>
        <p:spPr>
          <a:xfrm>
            <a:off x="3682186" y="6863751"/>
            <a:ext cx="1044004" cy="15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Chef </a:t>
            </a:r>
            <a:r>
              <a:rPr lang="pt-BR" sz="8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Ericson</a:t>
            </a:r>
            <a:endParaRPr lang="pt-BR" sz="800" i="1" dirty="0">
              <a:solidFill>
                <a:schemeClr val="accent4"/>
              </a:solidFill>
            </a:endParaRPr>
          </a:p>
        </p:txBody>
      </p:sp>
      <p:sp>
        <p:nvSpPr>
          <p:cNvPr id="151" name="Retângulo 150">
            <a:extLst>
              <a:ext uri="{FF2B5EF4-FFF2-40B4-BE49-F238E27FC236}">
                <a16:creationId xmlns:a16="http://schemas.microsoft.com/office/drawing/2014/main" id="{54367479-F217-3E42-A2C1-824CB1F27386}"/>
              </a:ext>
            </a:extLst>
          </p:cNvPr>
          <p:cNvSpPr/>
          <p:nvPr/>
        </p:nvSpPr>
        <p:spPr>
          <a:xfrm>
            <a:off x="2596564" y="5183667"/>
            <a:ext cx="1044004" cy="1044004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2" name="Retângulo 151">
            <a:extLst>
              <a:ext uri="{FF2B5EF4-FFF2-40B4-BE49-F238E27FC236}">
                <a16:creationId xmlns:a16="http://schemas.microsoft.com/office/drawing/2014/main" id="{53215BEC-AE62-444A-9DDD-C266F88407E5}"/>
              </a:ext>
            </a:extLst>
          </p:cNvPr>
          <p:cNvSpPr/>
          <p:nvPr/>
        </p:nvSpPr>
        <p:spPr>
          <a:xfrm>
            <a:off x="3683104" y="5183667"/>
            <a:ext cx="1044004" cy="1044004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5C96C5D-2CE0-3248-B844-C5F7ABE8C793}"/>
              </a:ext>
            </a:extLst>
          </p:cNvPr>
          <p:cNvGrpSpPr/>
          <p:nvPr/>
        </p:nvGrpSpPr>
        <p:grpSpPr>
          <a:xfrm>
            <a:off x="5792906" y="727825"/>
            <a:ext cx="5715534" cy="351245"/>
            <a:chOff x="5792906" y="585231"/>
            <a:chExt cx="5715534" cy="351245"/>
          </a:xfrm>
        </p:grpSpPr>
        <p:sp>
          <p:nvSpPr>
            <p:cNvPr id="10" name="Retângulo Arredondado 9">
              <a:extLst>
                <a:ext uri="{FF2B5EF4-FFF2-40B4-BE49-F238E27FC236}">
                  <a16:creationId xmlns:a16="http://schemas.microsoft.com/office/drawing/2014/main" id="{0E5705E4-49BB-2346-95ED-968B1ACB0331}"/>
                </a:ext>
              </a:extLst>
            </p:cNvPr>
            <p:cNvSpPr/>
            <p:nvPr/>
          </p:nvSpPr>
          <p:spPr>
            <a:xfrm>
              <a:off x="5792906" y="585231"/>
              <a:ext cx="845611" cy="3512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Sortear</a:t>
              </a:r>
            </a:p>
          </p:txBody>
        </p:sp>
        <p:sp>
          <p:nvSpPr>
            <p:cNvPr id="153" name="Retângulo Arredondado 152">
              <a:extLst>
                <a:ext uri="{FF2B5EF4-FFF2-40B4-BE49-F238E27FC236}">
                  <a16:creationId xmlns:a16="http://schemas.microsoft.com/office/drawing/2014/main" id="{D548E741-0F49-EA4E-AB98-4926FE5FB8D1}"/>
                </a:ext>
              </a:extLst>
            </p:cNvPr>
            <p:cNvSpPr/>
            <p:nvPr/>
          </p:nvSpPr>
          <p:spPr>
            <a:xfrm>
              <a:off x="6766891" y="585231"/>
              <a:ext cx="845611" cy="3512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Limpar</a:t>
              </a:r>
            </a:p>
          </p:txBody>
        </p:sp>
        <p:sp>
          <p:nvSpPr>
            <p:cNvPr id="154" name="Retângulo Arredondado 153">
              <a:extLst>
                <a:ext uri="{FF2B5EF4-FFF2-40B4-BE49-F238E27FC236}">
                  <a16:creationId xmlns:a16="http://schemas.microsoft.com/office/drawing/2014/main" id="{9470D6A0-76A8-184B-A525-5AC217EEFE19}"/>
                </a:ext>
              </a:extLst>
            </p:cNvPr>
            <p:cNvSpPr/>
            <p:nvPr/>
          </p:nvSpPr>
          <p:spPr>
            <a:xfrm>
              <a:off x="7740876" y="585231"/>
              <a:ext cx="845611" cy="3512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?</a:t>
              </a:r>
            </a:p>
          </p:txBody>
        </p:sp>
        <p:sp>
          <p:nvSpPr>
            <p:cNvPr id="156" name="Retângulo Arredondado 155">
              <a:extLst>
                <a:ext uri="{FF2B5EF4-FFF2-40B4-BE49-F238E27FC236}">
                  <a16:creationId xmlns:a16="http://schemas.microsoft.com/office/drawing/2014/main" id="{76F82841-FBF2-1144-990F-1253B8688D7A}"/>
                </a:ext>
              </a:extLst>
            </p:cNvPr>
            <p:cNvSpPr/>
            <p:nvPr/>
          </p:nvSpPr>
          <p:spPr>
            <a:xfrm>
              <a:off x="8714861" y="585231"/>
              <a:ext cx="845611" cy="3512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?</a:t>
              </a:r>
            </a:p>
          </p:txBody>
        </p:sp>
        <p:sp>
          <p:nvSpPr>
            <p:cNvPr id="157" name="Retângulo Arredondado 156">
              <a:extLst>
                <a:ext uri="{FF2B5EF4-FFF2-40B4-BE49-F238E27FC236}">
                  <a16:creationId xmlns:a16="http://schemas.microsoft.com/office/drawing/2014/main" id="{996607CF-C1D0-8145-AED3-E5B49CFC5042}"/>
                </a:ext>
              </a:extLst>
            </p:cNvPr>
            <p:cNvSpPr/>
            <p:nvPr/>
          </p:nvSpPr>
          <p:spPr>
            <a:xfrm>
              <a:off x="9688846" y="585231"/>
              <a:ext cx="845611" cy="3512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?</a:t>
              </a:r>
            </a:p>
          </p:txBody>
        </p:sp>
        <p:sp>
          <p:nvSpPr>
            <p:cNvPr id="158" name="Retângulo Arredondado 157">
              <a:extLst>
                <a:ext uri="{FF2B5EF4-FFF2-40B4-BE49-F238E27FC236}">
                  <a16:creationId xmlns:a16="http://schemas.microsoft.com/office/drawing/2014/main" id="{3CDEDD9A-9FE6-C44C-BF61-E3164870FDAB}"/>
                </a:ext>
              </a:extLst>
            </p:cNvPr>
            <p:cNvSpPr/>
            <p:nvPr/>
          </p:nvSpPr>
          <p:spPr>
            <a:xfrm>
              <a:off x="10662829" y="585231"/>
              <a:ext cx="845611" cy="3512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?</a:t>
              </a:r>
            </a:p>
          </p:txBody>
        </p:sp>
      </p:grpSp>
      <p:sp>
        <p:nvSpPr>
          <p:cNvPr id="67" name="Retângulo 66">
            <a:extLst>
              <a:ext uri="{FF2B5EF4-FFF2-40B4-BE49-F238E27FC236}">
                <a16:creationId xmlns:a16="http://schemas.microsoft.com/office/drawing/2014/main" id="{32FEB737-C649-184F-ADC7-305EADE1B21A}"/>
              </a:ext>
            </a:extLst>
          </p:cNvPr>
          <p:cNvSpPr/>
          <p:nvPr/>
        </p:nvSpPr>
        <p:spPr>
          <a:xfrm>
            <a:off x="7030996" y="5948099"/>
            <a:ext cx="5137926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t-BR" sz="1400" dirty="0"/>
              <a:t>Filtros</a:t>
            </a:r>
          </a:p>
          <a:p>
            <a:r>
              <a:rPr lang="pt-BR" sz="1400" dirty="0"/>
              <a:t>Manhã/tarde/noite</a:t>
            </a:r>
          </a:p>
          <a:p>
            <a:r>
              <a:rPr lang="pt-BR" sz="1400" dirty="0"/>
              <a:t>Oferecer cardápio fechado (não </a:t>
            </a:r>
            <a:r>
              <a:rPr lang="pt-BR" sz="1400" dirty="0" err="1"/>
              <a:t>to</a:t>
            </a:r>
            <a:r>
              <a:rPr lang="pt-BR" sz="1400" dirty="0"/>
              <a:t> a fim de pesquisar)</a:t>
            </a:r>
          </a:p>
        </p:txBody>
      </p:sp>
      <p:pic>
        <p:nvPicPr>
          <p:cNvPr id="3" name="Gráfico 2" descr="Calendário diário">
            <a:extLst>
              <a:ext uri="{FF2B5EF4-FFF2-40B4-BE49-F238E27FC236}">
                <a16:creationId xmlns:a16="http://schemas.microsoft.com/office/drawing/2014/main" id="{B2F34F52-C29B-E848-806F-59DDC49FD1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  <p:grpSp>
        <p:nvGrpSpPr>
          <p:cNvPr id="72" name="Agrupar 71">
            <a:extLst>
              <a:ext uri="{FF2B5EF4-FFF2-40B4-BE49-F238E27FC236}">
                <a16:creationId xmlns:a16="http://schemas.microsoft.com/office/drawing/2014/main" id="{C6CD148E-0E64-664E-A947-DB58F5414384}"/>
              </a:ext>
            </a:extLst>
          </p:cNvPr>
          <p:cNvGrpSpPr/>
          <p:nvPr/>
        </p:nvGrpSpPr>
        <p:grpSpPr>
          <a:xfrm>
            <a:off x="443422" y="721660"/>
            <a:ext cx="3767566" cy="351245"/>
            <a:chOff x="5792906" y="585231"/>
            <a:chExt cx="3767566" cy="351245"/>
          </a:xfrm>
        </p:grpSpPr>
        <p:sp>
          <p:nvSpPr>
            <p:cNvPr id="73" name="Retângulo Arredondado 72">
              <a:extLst>
                <a:ext uri="{FF2B5EF4-FFF2-40B4-BE49-F238E27FC236}">
                  <a16:creationId xmlns:a16="http://schemas.microsoft.com/office/drawing/2014/main" id="{0CF2C382-2EF6-014B-992D-18413F88A7CA}"/>
                </a:ext>
              </a:extLst>
            </p:cNvPr>
            <p:cNvSpPr/>
            <p:nvPr/>
          </p:nvSpPr>
          <p:spPr>
            <a:xfrm>
              <a:off x="5792906" y="585231"/>
              <a:ext cx="845611" cy="3512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/>
                <a:t>Cardápio</a:t>
              </a:r>
            </a:p>
            <a:p>
              <a:pPr algn="ctr"/>
              <a:r>
                <a:rPr lang="pt-BR" sz="1000" dirty="0"/>
                <a:t>Automático</a:t>
              </a:r>
            </a:p>
          </p:txBody>
        </p:sp>
        <p:sp>
          <p:nvSpPr>
            <p:cNvPr id="74" name="Retângulo Arredondado 73">
              <a:extLst>
                <a:ext uri="{FF2B5EF4-FFF2-40B4-BE49-F238E27FC236}">
                  <a16:creationId xmlns:a16="http://schemas.microsoft.com/office/drawing/2014/main" id="{53F2C6C7-ECD1-224E-8027-6B7502FF00EC}"/>
                </a:ext>
              </a:extLst>
            </p:cNvPr>
            <p:cNvSpPr/>
            <p:nvPr/>
          </p:nvSpPr>
          <p:spPr>
            <a:xfrm>
              <a:off x="6766891" y="585231"/>
              <a:ext cx="845611" cy="3512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Limpar</a:t>
              </a:r>
            </a:p>
          </p:txBody>
        </p:sp>
        <p:sp>
          <p:nvSpPr>
            <p:cNvPr id="75" name="Retângulo Arredondado 74">
              <a:extLst>
                <a:ext uri="{FF2B5EF4-FFF2-40B4-BE49-F238E27FC236}">
                  <a16:creationId xmlns:a16="http://schemas.microsoft.com/office/drawing/2014/main" id="{823C6ED7-D5EA-7945-9079-A590EBB9D92A}"/>
                </a:ext>
              </a:extLst>
            </p:cNvPr>
            <p:cNvSpPr/>
            <p:nvPr/>
          </p:nvSpPr>
          <p:spPr>
            <a:xfrm>
              <a:off x="7740876" y="585231"/>
              <a:ext cx="845611" cy="3512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?</a:t>
              </a:r>
            </a:p>
          </p:txBody>
        </p:sp>
        <p:sp>
          <p:nvSpPr>
            <p:cNvPr id="76" name="Retângulo Arredondado 75">
              <a:extLst>
                <a:ext uri="{FF2B5EF4-FFF2-40B4-BE49-F238E27FC236}">
                  <a16:creationId xmlns:a16="http://schemas.microsoft.com/office/drawing/2014/main" id="{914A6CD6-9840-2341-868C-66EB2FEFE764}"/>
                </a:ext>
              </a:extLst>
            </p:cNvPr>
            <p:cNvSpPr/>
            <p:nvPr/>
          </p:nvSpPr>
          <p:spPr>
            <a:xfrm>
              <a:off x="8714861" y="585231"/>
              <a:ext cx="845611" cy="351245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05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 109">
            <a:extLst>
              <a:ext uri="{FF2B5EF4-FFF2-40B4-BE49-F238E27FC236}">
                <a16:creationId xmlns:a16="http://schemas.microsoft.com/office/drawing/2014/main" id="{CD497004-3843-FB4A-A31A-75B3ACF399C6}"/>
              </a:ext>
            </a:extLst>
          </p:cNvPr>
          <p:cNvSpPr/>
          <p:nvPr/>
        </p:nvSpPr>
        <p:spPr>
          <a:xfrm>
            <a:off x="6112321" y="123364"/>
            <a:ext cx="6004053" cy="6722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6AA3CF86-2C27-1D48-8B38-00DDD7454EB5}"/>
              </a:ext>
            </a:extLst>
          </p:cNvPr>
          <p:cNvSpPr/>
          <p:nvPr/>
        </p:nvSpPr>
        <p:spPr>
          <a:xfrm>
            <a:off x="123568" y="412519"/>
            <a:ext cx="1952684" cy="634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pt-BR" sz="800" i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3A822998-903F-3341-9E7D-0B2CFFA333C9}"/>
              </a:ext>
            </a:extLst>
          </p:cNvPr>
          <p:cNvSpPr/>
          <p:nvPr/>
        </p:nvSpPr>
        <p:spPr>
          <a:xfrm>
            <a:off x="0" y="11913"/>
            <a:ext cx="12192000" cy="4940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00"/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5925890F-DD92-4D41-B95A-F0AC16314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575" y="138288"/>
            <a:ext cx="304800" cy="241300"/>
          </a:xfrm>
          <a:prstGeom prst="rect">
            <a:avLst/>
          </a:prstGeom>
        </p:spPr>
      </p:pic>
      <p:sp>
        <p:nvSpPr>
          <p:cNvPr id="83" name="CaixaDeTexto 82">
            <a:extLst>
              <a:ext uri="{FF2B5EF4-FFF2-40B4-BE49-F238E27FC236}">
                <a16:creationId xmlns:a16="http://schemas.microsoft.com/office/drawing/2014/main" id="{690B635D-F832-DB4F-9F62-34914195C137}"/>
              </a:ext>
            </a:extLst>
          </p:cNvPr>
          <p:cNvSpPr txBox="1"/>
          <p:nvPr/>
        </p:nvSpPr>
        <p:spPr>
          <a:xfrm>
            <a:off x="609600" y="-2672"/>
            <a:ext cx="1044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LOGO</a:t>
            </a:r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3DECFA79-8AB9-2648-8BC6-61CF64FE69C5}"/>
              </a:ext>
            </a:extLst>
          </p:cNvPr>
          <p:cNvSpPr/>
          <p:nvPr/>
        </p:nvSpPr>
        <p:spPr>
          <a:xfrm>
            <a:off x="1662086" y="96620"/>
            <a:ext cx="1044003" cy="32463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bg2">
                    <a:lumMod val="25000"/>
                  </a:schemeClr>
                </a:solidFill>
              </a:rPr>
              <a:t>CATEGORIAS   </a:t>
            </a:r>
            <a:r>
              <a:rPr lang="pt-BR" sz="1000" dirty="0" err="1">
                <a:solidFill>
                  <a:schemeClr val="bg2">
                    <a:lumMod val="25000"/>
                  </a:schemeClr>
                </a:solidFill>
              </a:rPr>
              <a:t>v</a:t>
            </a:r>
            <a:endParaRPr lang="pt-BR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143C41DF-98C4-0C4B-A5EC-D1658A83DF54}"/>
              </a:ext>
            </a:extLst>
          </p:cNvPr>
          <p:cNvSpPr/>
          <p:nvPr/>
        </p:nvSpPr>
        <p:spPr>
          <a:xfrm>
            <a:off x="7302139" y="127055"/>
            <a:ext cx="1018904" cy="263766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2">
                    <a:lumMod val="25000"/>
                  </a:schemeClr>
                </a:solidFill>
              </a:rPr>
              <a:t>INGREDIENTES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4FF6E483-9323-5549-813F-AC46ED4F1B3E}"/>
              </a:ext>
            </a:extLst>
          </p:cNvPr>
          <p:cNvSpPr/>
          <p:nvPr/>
        </p:nvSpPr>
        <p:spPr>
          <a:xfrm>
            <a:off x="2758399" y="96620"/>
            <a:ext cx="5588768" cy="324636"/>
          </a:xfrm>
          <a:prstGeom prst="rect">
            <a:avLst/>
          </a:prstGeom>
          <a:solidFill>
            <a:srgbClr val="FDFDFD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i="1" dirty="0">
                <a:solidFill>
                  <a:schemeClr val="bg2">
                    <a:lumMod val="75000"/>
                  </a:schemeClr>
                </a:solidFill>
              </a:rPr>
              <a:t>        PESQUISAR</a:t>
            </a:r>
          </a:p>
        </p:txBody>
      </p:sp>
      <p:pic>
        <p:nvPicPr>
          <p:cNvPr id="91" name="Gráfico 90" descr="Lupa">
            <a:extLst>
              <a:ext uri="{FF2B5EF4-FFF2-40B4-BE49-F238E27FC236}">
                <a16:creationId xmlns:a16="http://schemas.microsoft.com/office/drawing/2014/main" id="{876F8729-3D65-4D46-96C7-7F68523B2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2897" y="149215"/>
            <a:ext cx="219446" cy="219446"/>
          </a:xfrm>
          <a:prstGeom prst="rect">
            <a:avLst/>
          </a:prstGeom>
        </p:spPr>
      </p:pic>
      <p:pic>
        <p:nvPicPr>
          <p:cNvPr id="92" name="Gráfico 91" descr="Carrinho de compras">
            <a:extLst>
              <a:ext uri="{FF2B5EF4-FFF2-40B4-BE49-F238E27FC236}">
                <a16:creationId xmlns:a16="http://schemas.microsoft.com/office/drawing/2014/main" id="{3185254C-BD3A-7C4A-AA62-419EF8406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17382" y="76525"/>
            <a:ext cx="360000" cy="360000"/>
          </a:xfrm>
          <a:prstGeom prst="rect">
            <a:avLst/>
          </a:prstGeom>
        </p:spPr>
      </p:pic>
      <p:pic>
        <p:nvPicPr>
          <p:cNvPr id="101" name="Gráfico 100" descr="Campainha">
            <a:extLst>
              <a:ext uri="{FF2B5EF4-FFF2-40B4-BE49-F238E27FC236}">
                <a16:creationId xmlns:a16="http://schemas.microsoft.com/office/drawing/2014/main" id="{43C7EA82-762C-554F-AD9F-3910D0F8E6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7166" y="78938"/>
            <a:ext cx="360000" cy="360000"/>
          </a:xfrm>
          <a:prstGeom prst="rect">
            <a:avLst/>
          </a:prstGeom>
        </p:spPr>
      </p:pic>
      <p:pic>
        <p:nvPicPr>
          <p:cNvPr id="102" name="Gráfico 101" descr="Coração">
            <a:extLst>
              <a:ext uri="{FF2B5EF4-FFF2-40B4-BE49-F238E27FC236}">
                <a16:creationId xmlns:a16="http://schemas.microsoft.com/office/drawing/2014/main" id="{30FF56CE-1E8E-0B49-86D2-82EDA792C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7238" y="78938"/>
            <a:ext cx="360000" cy="360000"/>
          </a:xfrm>
          <a:prstGeom prst="rect">
            <a:avLst/>
          </a:prstGeom>
        </p:spPr>
      </p:pic>
      <p:sp>
        <p:nvSpPr>
          <p:cNvPr id="103" name="Retângulo 102">
            <a:extLst>
              <a:ext uri="{FF2B5EF4-FFF2-40B4-BE49-F238E27FC236}">
                <a16:creationId xmlns:a16="http://schemas.microsoft.com/office/drawing/2014/main" id="{F98194CD-42D1-114E-9DDE-DF3FF8E3E1B0}"/>
              </a:ext>
            </a:extLst>
          </p:cNvPr>
          <p:cNvSpPr/>
          <p:nvPr/>
        </p:nvSpPr>
        <p:spPr>
          <a:xfrm>
            <a:off x="7309477" y="127055"/>
            <a:ext cx="1018904" cy="263766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2">
                    <a:lumMod val="25000"/>
                  </a:schemeClr>
                </a:solidFill>
              </a:rPr>
              <a:t>INGREDIENTES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F039D4D-BECF-0446-B8E8-8C5C55E40548}"/>
              </a:ext>
            </a:extLst>
          </p:cNvPr>
          <p:cNvSpPr/>
          <p:nvPr/>
        </p:nvSpPr>
        <p:spPr>
          <a:xfrm>
            <a:off x="11047454" y="-787"/>
            <a:ext cx="494051" cy="494051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FCB9487-1E91-7847-B022-C9BC56FAA6BB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3DBEE1-90DD-E245-A61E-09974AA4CB49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13732E7-CCAC-4C4A-AA84-BE4EF98F1640}"/>
              </a:ext>
            </a:extLst>
          </p:cNvPr>
          <p:cNvGrpSpPr/>
          <p:nvPr/>
        </p:nvGrpSpPr>
        <p:grpSpPr>
          <a:xfrm>
            <a:off x="6372448" y="1133186"/>
            <a:ext cx="5659761" cy="4359759"/>
            <a:chOff x="5792906" y="1467921"/>
            <a:chExt cx="5715534" cy="440272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FA5C7905-A571-5C42-9E46-2038AD2F9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92906" y="1467921"/>
              <a:ext cx="5715534" cy="4402722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43C6301-7FC8-4247-B03A-CB246B338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alphaModFix amt="85000"/>
            </a:blip>
            <a:srcRect l="7342" t="11903" r="55415" b="49258"/>
            <a:stretch/>
          </p:blipFill>
          <p:spPr>
            <a:xfrm>
              <a:off x="6638517" y="3595138"/>
              <a:ext cx="3230552" cy="1766326"/>
            </a:xfrm>
            <a:prstGeom prst="rect">
              <a:avLst/>
            </a:prstGeom>
          </p:spPr>
        </p:pic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7498CAA-DD6A-5D4F-BA43-B38E71C2D813}"/>
              </a:ext>
            </a:extLst>
          </p:cNvPr>
          <p:cNvGrpSpPr/>
          <p:nvPr/>
        </p:nvGrpSpPr>
        <p:grpSpPr>
          <a:xfrm>
            <a:off x="425320" y="5183667"/>
            <a:ext cx="1044004" cy="1833987"/>
            <a:chOff x="425320" y="5183667"/>
            <a:chExt cx="1044004" cy="1833987"/>
          </a:xfrm>
        </p:grpSpPr>
        <p:sp>
          <p:nvSpPr>
            <p:cNvPr id="141" name="Retângulo 140">
              <a:extLst>
                <a:ext uri="{FF2B5EF4-FFF2-40B4-BE49-F238E27FC236}">
                  <a16:creationId xmlns:a16="http://schemas.microsoft.com/office/drawing/2014/main" id="{C232C1FE-F201-4D4A-8ED3-635F6BA101E9}"/>
                </a:ext>
              </a:extLst>
            </p:cNvPr>
            <p:cNvSpPr/>
            <p:nvPr/>
          </p:nvSpPr>
          <p:spPr>
            <a:xfrm>
              <a:off x="425320" y="6227670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Baiano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*****</a:t>
              </a:r>
            </a:p>
          </p:txBody>
        </p:sp>
        <p:sp>
          <p:nvSpPr>
            <p:cNvPr id="142" name="Retângulo 141">
              <a:extLst>
                <a:ext uri="{FF2B5EF4-FFF2-40B4-BE49-F238E27FC236}">
                  <a16:creationId xmlns:a16="http://schemas.microsoft.com/office/drawing/2014/main" id="{033E570D-D0E7-6C45-BD1B-5C233C4A7070}"/>
                </a:ext>
              </a:extLst>
            </p:cNvPr>
            <p:cNvSpPr/>
            <p:nvPr/>
          </p:nvSpPr>
          <p:spPr>
            <a:xfrm>
              <a:off x="425320" y="6864289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45" name="Retângulo 144">
              <a:extLst>
                <a:ext uri="{FF2B5EF4-FFF2-40B4-BE49-F238E27FC236}">
                  <a16:creationId xmlns:a16="http://schemas.microsoft.com/office/drawing/2014/main" id="{9A77017A-8752-8847-85F5-0BDAD803933C}"/>
                </a:ext>
              </a:extLst>
            </p:cNvPr>
            <p:cNvSpPr/>
            <p:nvPr/>
          </p:nvSpPr>
          <p:spPr>
            <a:xfrm>
              <a:off x="425320" y="5183667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EDB5925-E804-974A-947D-9E3B7226733F}"/>
              </a:ext>
            </a:extLst>
          </p:cNvPr>
          <p:cNvGrpSpPr/>
          <p:nvPr/>
        </p:nvGrpSpPr>
        <p:grpSpPr>
          <a:xfrm>
            <a:off x="1784439" y="5183667"/>
            <a:ext cx="1044922" cy="1833449"/>
            <a:chOff x="1510942" y="5183667"/>
            <a:chExt cx="1044922" cy="1833449"/>
          </a:xfrm>
        </p:grpSpPr>
        <p:sp>
          <p:nvSpPr>
            <p:cNvPr id="143" name="Retângulo 142">
              <a:extLst>
                <a:ext uri="{FF2B5EF4-FFF2-40B4-BE49-F238E27FC236}">
                  <a16:creationId xmlns:a16="http://schemas.microsoft.com/office/drawing/2014/main" id="{C420C281-F48C-D244-AA0B-05FB6550A80F}"/>
                </a:ext>
              </a:extLst>
            </p:cNvPr>
            <p:cNvSpPr/>
            <p:nvPr/>
          </p:nvSpPr>
          <p:spPr>
            <a:xfrm>
              <a:off x="1510942" y="6227132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144" name="Retângulo 143">
              <a:extLst>
                <a:ext uri="{FF2B5EF4-FFF2-40B4-BE49-F238E27FC236}">
                  <a16:creationId xmlns:a16="http://schemas.microsoft.com/office/drawing/2014/main" id="{D85751E9-C9B6-FD4D-949D-F9872728C2D2}"/>
                </a:ext>
              </a:extLst>
            </p:cNvPr>
            <p:cNvSpPr/>
            <p:nvPr/>
          </p:nvSpPr>
          <p:spPr>
            <a:xfrm>
              <a:off x="1510942" y="6863751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46" name="Retângulo 145">
              <a:extLst>
                <a:ext uri="{FF2B5EF4-FFF2-40B4-BE49-F238E27FC236}">
                  <a16:creationId xmlns:a16="http://schemas.microsoft.com/office/drawing/2014/main" id="{B3BEEDCF-22FF-DF44-B836-68007D295F3B}"/>
                </a:ext>
              </a:extLst>
            </p:cNvPr>
            <p:cNvSpPr/>
            <p:nvPr/>
          </p:nvSpPr>
          <p:spPr>
            <a:xfrm>
              <a:off x="1511860" y="5183667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ECF1312-6B8F-174E-AAC5-D1D3312AC82F}"/>
              </a:ext>
            </a:extLst>
          </p:cNvPr>
          <p:cNvGrpSpPr/>
          <p:nvPr/>
        </p:nvGrpSpPr>
        <p:grpSpPr>
          <a:xfrm>
            <a:off x="3144476" y="5183667"/>
            <a:ext cx="1044004" cy="1833987"/>
            <a:chOff x="2596564" y="5183667"/>
            <a:chExt cx="1044004" cy="1833987"/>
          </a:xfrm>
        </p:grpSpPr>
        <p:sp>
          <p:nvSpPr>
            <p:cNvPr id="147" name="Retângulo 146">
              <a:extLst>
                <a:ext uri="{FF2B5EF4-FFF2-40B4-BE49-F238E27FC236}">
                  <a16:creationId xmlns:a16="http://schemas.microsoft.com/office/drawing/2014/main" id="{C52C8F6C-5C78-0B46-9304-8A60847B34B0}"/>
                </a:ext>
              </a:extLst>
            </p:cNvPr>
            <p:cNvSpPr/>
            <p:nvPr/>
          </p:nvSpPr>
          <p:spPr>
            <a:xfrm>
              <a:off x="2596564" y="6227670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Baiano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*****</a:t>
              </a:r>
            </a:p>
          </p:txBody>
        </p:sp>
        <p:sp>
          <p:nvSpPr>
            <p:cNvPr id="148" name="Retângulo 147">
              <a:extLst>
                <a:ext uri="{FF2B5EF4-FFF2-40B4-BE49-F238E27FC236}">
                  <a16:creationId xmlns:a16="http://schemas.microsoft.com/office/drawing/2014/main" id="{EF3661E7-CFBE-F94C-BC34-E979932D8AA8}"/>
                </a:ext>
              </a:extLst>
            </p:cNvPr>
            <p:cNvSpPr/>
            <p:nvPr/>
          </p:nvSpPr>
          <p:spPr>
            <a:xfrm>
              <a:off x="2596564" y="6864289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51" name="Retângulo 150">
              <a:extLst>
                <a:ext uri="{FF2B5EF4-FFF2-40B4-BE49-F238E27FC236}">
                  <a16:creationId xmlns:a16="http://schemas.microsoft.com/office/drawing/2014/main" id="{54367479-F217-3E42-A2C1-824CB1F27386}"/>
                </a:ext>
              </a:extLst>
            </p:cNvPr>
            <p:cNvSpPr/>
            <p:nvPr/>
          </p:nvSpPr>
          <p:spPr>
            <a:xfrm>
              <a:off x="2596564" y="5183667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6013D0D-0464-8A4C-A275-4CE538DB50B3}"/>
              </a:ext>
            </a:extLst>
          </p:cNvPr>
          <p:cNvGrpSpPr/>
          <p:nvPr/>
        </p:nvGrpSpPr>
        <p:grpSpPr>
          <a:xfrm>
            <a:off x="4503594" y="5183667"/>
            <a:ext cx="1044922" cy="1833449"/>
            <a:chOff x="4503594" y="5183667"/>
            <a:chExt cx="1044922" cy="1833449"/>
          </a:xfrm>
        </p:grpSpPr>
        <p:sp>
          <p:nvSpPr>
            <p:cNvPr id="149" name="Retângulo 148">
              <a:extLst>
                <a:ext uri="{FF2B5EF4-FFF2-40B4-BE49-F238E27FC236}">
                  <a16:creationId xmlns:a16="http://schemas.microsoft.com/office/drawing/2014/main" id="{B3230063-0738-B74B-AE7C-49189216B62D}"/>
                </a:ext>
              </a:extLst>
            </p:cNvPr>
            <p:cNvSpPr/>
            <p:nvPr/>
          </p:nvSpPr>
          <p:spPr>
            <a:xfrm>
              <a:off x="4503594" y="6227132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150" name="Retângulo 149">
              <a:extLst>
                <a:ext uri="{FF2B5EF4-FFF2-40B4-BE49-F238E27FC236}">
                  <a16:creationId xmlns:a16="http://schemas.microsoft.com/office/drawing/2014/main" id="{7AD0E330-C354-DF4B-8E46-1BB95B90DF25}"/>
                </a:ext>
              </a:extLst>
            </p:cNvPr>
            <p:cNvSpPr/>
            <p:nvPr/>
          </p:nvSpPr>
          <p:spPr>
            <a:xfrm>
              <a:off x="4503594" y="6863751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53215BEC-AE62-444A-9DDD-C266F88407E5}"/>
                </a:ext>
              </a:extLst>
            </p:cNvPr>
            <p:cNvSpPr/>
            <p:nvPr/>
          </p:nvSpPr>
          <p:spPr>
            <a:xfrm>
              <a:off x="4504512" y="5183667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0E5705E4-49BB-2346-95ED-968B1ACB0331}"/>
              </a:ext>
            </a:extLst>
          </p:cNvPr>
          <p:cNvSpPr/>
          <p:nvPr/>
        </p:nvSpPr>
        <p:spPr>
          <a:xfrm>
            <a:off x="6167052" y="732748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Sortear</a:t>
            </a:r>
          </a:p>
        </p:txBody>
      </p:sp>
      <p:sp>
        <p:nvSpPr>
          <p:cNvPr id="153" name="Retângulo Arredondado 152">
            <a:extLst>
              <a:ext uri="{FF2B5EF4-FFF2-40B4-BE49-F238E27FC236}">
                <a16:creationId xmlns:a16="http://schemas.microsoft.com/office/drawing/2014/main" id="{D548E741-0F49-EA4E-AB98-4926FE5FB8D1}"/>
              </a:ext>
            </a:extLst>
          </p:cNvPr>
          <p:cNvSpPr/>
          <p:nvPr/>
        </p:nvSpPr>
        <p:spPr>
          <a:xfrm>
            <a:off x="7165798" y="732748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Limpar</a:t>
            </a:r>
          </a:p>
        </p:txBody>
      </p:sp>
      <p:sp>
        <p:nvSpPr>
          <p:cNvPr id="154" name="Retângulo Arredondado 153">
            <a:extLst>
              <a:ext uri="{FF2B5EF4-FFF2-40B4-BE49-F238E27FC236}">
                <a16:creationId xmlns:a16="http://schemas.microsoft.com/office/drawing/2014/main" id="{9470D6A0-76A8-184B-A525-5AC217EEFE19}"/>
              </a:ext>
            </a:extLst>
          </p:cNvPr>
          <p:cNvSpPr/>
          <p:nvPr/>
        </p:nvSpPr>
        <p:spPr>
          <a:xfrm>
            <a:off x="8164544" y="732748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?</a:t>
            </a:r>
          </a:p>
        </p:txBody>
      </p:sp>
      <p:sp>
        <p:nvSpPr>
          <p:cNvPr id="156" name="Retângulo Arredondado 155">
            <a:extLst>
              <a:ext uri="{FF2B5EF4-FFF2-40B4-BE49-F238E27FC236}">
                <a16:creationId xmlns:a16="http://schemas.microsoft.com/office/drawing/2014/main" id="{76F82841-FBF2-1144-990F-1253B8688D7A}"/>
              </a:ext>
            </a:extLst>
          </p:cNvPr>
          <p:cNvSpPr/>
          <p:nvPr/>
        </p:nvSpPr>
        <p:spPr>
          <a:xfrm>
            <a:off x="9163290" y="732748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?</a:t>
            </a:r>
          </a:p>
        </p:txBody>
      </p:sp>
      <p:sp>
        <p:nvSpPr>
          <p:cNvPr id="157" name="Retângulo Arredondado 156">
            <a:extLst>
              <a:ext uri="{FF2B5EF4-FFF2-40B4-BE49-F238E27FC236}">
                <a16:creationId xmlns:a16="http://schemas.microsoft.com/office/drawing/2014/main" id="{996607CF-C1D0-8145-AED3-E5B49CFC5042}"/>
              </a:ext>
            </a:extLst>
          </p:cNvPr>
          <p:cNvSpPr/>
          <p:nvPr/>
        </p:nvSpPr>
        <p:spPr>
          <a:xfrm>
            <a:off x="10162036" y="732748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?</a:t>
            </a:r>
          </a:p>
        </p:txBody>
      </p:sp>
      <p:sp>
        <p:nvSpPr>
          <p:cNvPr id="158" name="Retângulo Arredondado 157">
            <a:extLst>
              <a:ext uri="{FF2B5EF4-FFF2-40B4-BE49-F238E27FC236}">
                <a16:creationId xmlns:a16="http://schemas.microsoft.com/office/drawing/2014/main" id="{3CDEDD9A-9FE6-C44C-BF61-E3164870FDAB}"/>
              </a:ext>
            </a:extLst>
          </p:cNvPr>
          <p:cNvSpPr/>
          <p:nvPr/>
        </p:nvSpPr>
        <p:spPr>
          <a:xfrm>
            <a:off x="11160778" y="732748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?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32FEB737-C649-184F-ADC7-305EADE1B21A}"/>
              </a:ext>
            </a:extLst>
          </p:cNvPr>
          <p:cNvSpPr/>
          <p:nvPr/>
        </p:nvSpPr>
        <p:spPr>
          <a:xfrm>
            <a:off x="7030996" y="5948099"/>
            <a:ext cx="5137926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t-BR" sz="1400" dirty="0"/>
              <a:t>Filtros</a:t>
            </a:r>
          </a:p>
          <a:p>
            <a:r>
              <a:rPr lang="pt-BR" sz="1400" dirty="0"/>
              <a:t>Manhã/tarde/noite</a:t>
            </a:r>
          </a:p>
          <a:p>
            <a:r>
              <a:rPr lang="pt-BR" sz="1400" dirty="0"/>
              <a:t>Oferecer cardápio fechado (não </a:t>
            </a:r>
            <a:r>
              <a:rPr lang="pt-BR" sz="1400" dirty="0" err="1"/>
              <a:t>to</a:t>
            </a:r>
            <a:r>
              <a:rPr lang="pt-BR" sz="1400" dirty="0"/>
              <a:t> a fim de pesquisar)</a:t>
            </a:r>
          </a:p>
        </p:txBody>
      </p:sp>
      <p:pic>
        <p:nvPicPr>
          <p:cNvPr id="3" name="Gráfico 2" descr="Calendário diário">
            <a:extLst>
              <a:ext uri="{FF2B5EF4-FFF2-40B4-BE49-F238E27FC236}">
                <a16:creationId xmlns:a16="http://schemas.microsoft.com/office/drawing/2014/main" id="{B2F34F52-C29B-E848-806F-59DDC49FD1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  <p:grpSp>
        <p:nvGrpSpPr>
          <p:cNvPr id="77" name="Agrupar 76">
            <a:extLst>
              <a:ext uri="{FF2B5EF4-FFF2-40B4-BE49-F238E27FC236}">
                <a16:creationId xmlns:a16="http://schemas.microsoft.com/office/drawing/2014/main" id="{79115D6A-95B7-2F4B-9680-F22574B2F6E0}"/>
              </a:ext>
            </a:extLst>
          </p:cNvPr>
          <p:cNvGrpSpPr/>
          <p:nvPr/>
        </p:nvGrpSpPr>
        <p:grpSpPr>
          <a:xfrm>
            <a:off x="425320" y="3210216"/>
            <a:ext cx="1044004" cy="1833987"/>
            <a:chOff x="425320" y="5183667"/>
            <a:chExt cx="1044004" cy="1833987"/>
          </a:xfrm>
        </p:grpSpPr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914A2532-E535-E348-A4F0-E80CBBA63844}"/>
                </a:ext>
              </a:extLst>
            </p:cNvPr>
            <p:cNvSpPr/>
            <p:nvPr/>
          </p:nvSpPr>
          <p:spPr>
            <a:xfrm>
              <a:off x="425320" y="6227670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Baiano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*****</a:t>
              </a:r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B6C15A26-BE5C-6545-8DA4-C520A6A4AA4C}"/>
                </a:ext>
              </a:extLst>
            </p:cNvPr>
            <p:cNvSpPr/>
            <p:nvPr/>
          </p:nvSpPr>
          <p:spPr>
            <a:xfrm>
              <a:off x="425320" y="6864289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B4C78D09-329D-D149-A9F1-AF4DAFBFC748}"/>
                </a:ext>
              </a:extLst>
            </p:cNvPr>
            <p:cNvSpPr/>
            <p:nvPr/>
          </p:nvSpPr>
          <p:spPr>
            <a:xfrm>
              <a:off x="425320" y="5183667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8BA323D0-0DF3-D444-80CF-1D13CF32C417}"/>
              </a:ext>
            </a:extLst>
          </p:cNvPr>
          <p:cNvGrpSpPr/>
          <p:nvPr/>
        </p:nvGrpSpPr>
        <p:grpSpPr>
          <a:xfrm>
            <a:off x="1784439" y="3210216"/>
            <a:ext cx="1044922" cy="1833449"/>
            <a:chOff x="1510942" y="5183667"/>
            <a:chExt cx="1044922" cy="1833449"/>
          </a:xfrm>
        </p:grpSpPr>
        <p:sp>
          <p:nvSpPr>
            <p:cNvPr id="93" name="Retângulo 92">
              <a:extLst>
                <a:ext uri="{FF2B5EF4-FFF2-40B4-BE49-F238E27FC236}">
                  <a16:creationId xmlns:a16="http://schemas.microsoft.com/office/drawing/2014/main" id="{81E07D57-C620-D144-8024-412302A5E12D}"/>
                </a:ext>
              </a:extLst>
            </p:cNvPr>
            <p:cNvSpPr/>
            <p:nvPr/>
          </p:nvSpPr>
          <p:spPr>
            <a:xfrm>
              <a:off x="1510942" y="6227132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ED3B520F-C104-1947-83CC-E32440D4A7C5}"/>
                </a:ext>
              </a:extLst>
            </p:cNvPr>
            <p:cNvSpPr/>
            <p:nvPr/>
          </p:nvSpPr>
          <p:spPr>
            <a:xfrm>
              <a:off x="1510942" y="6863751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248CE708-9AC4-4F4E-8BAD-6178824FEE52}"/>
                </a:ext>
              </a:extLst>
            </p:cNvPr>
            <p:cNvSpPr/>
            <p:nvPr/>
          </p:nvSpPr>
          <p:spPr>
            <a:xfrm>
              <a:off x="1511860" y="5183667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826AB585-00F6-C14A-AE72-60C501DA0014}"/>
              </a:ext>
            </a:extLst>
          </p:cNvPr>
          <p:cNvGrpSpPr/>
          <p:nvPr/>
        </p:nvGrpSpPr>
        <p:grpSpPr>
          <a:xfrm>
            <a:off x="3144476" y="3210216"/>
            <a:ext cx="1044004" cy="1833987"/>
            <a:chOff x="2596564" y="5183667"/>
            <a:chExt cx="1044004" cy="1833987"/>
          </a:xfrm>
        </p:grpSpPr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3F5862C7-CE83-474D-A4CC-246CF8C29AB9}"/>
                </a:ext>
              </a:extLst>
            </p:cNvPr>
            <p:cNvSpPr/>
            <p:nvPr/>
          </p:nvSpPr>
          <p:spPr>
            <a:xfrm>
              <a:off x="2596564" y="6227670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Baiano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*****</a:t>
              </a:r>
            </a:p>
          </p:txBody>
        </p:sp>
        <p:sp>
          <p:nvSpPr>
            <p:cNvPr id="115" name="Retângulo 114">
              <a:extLst>
                <a:ext uri="{FF2B5EF4-FFF2-40B4-BE49-F238E27FC236}">
                  <a16:creationId xmlns:a16="http://schemas.microsoft.com/office/drawing/2014/main" id="{2D40C5D4-AAF5-9246-9A40-4B7CE9E5DBA9}"/>
                </a:ext>
              </a:extLst>
            </p:cNvPr>
            <p:cNvSpPr/>
            <p:nvPr/>
          </p:nvSpPr>
          <p:spPr>
            <a:xfrm>
              <a:off x="2596564" y="6864289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16" name="Retângulo 115">
              <a:extLst>
                <a:ext uri="{FF2B5EF4-FFF2-40B4-BE49-F238E27FC236}">
                  <a16:creationId xmlns:a16="http://schemas.microsoft.com/office/drawing/2014/main" id="{C2F08641-0FA1-C040-B4AC-A7D3AAD731DC}"/>
                </a:ext>
              </a:extLst>
            </p:cNvPr>
            <p:cNvSpPr/>
            <p:nvPr/>
          </p:nvSpPr>
          <p:spPr>
            <a:xfrm>
              <a:off x="2596564" y="5183667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82A7D216-196E-E94E-BD31-B1F01E75C34F}"/>
              </a:ext>
            </a:extLst>
          </p:cNvPr>
          <p:cNvGrpSpPr/>
          <p:nvPr/>
        </p:nvGrpSpPr>
        <p:grpSpPr>
          <a:xfrm>
            <a:off x="4503594" y="3210216"/>
            <a:ext cx="1044922" cy="1833449"/>
            <a:chOff x="4503594" y="5183667"/>
            <a:chExt cx="1044922" cy="1833449"/>
          </a:xfrm>
        </p:grpSpPr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C987E95C-0C21-C044-A0B9-632D08FE7E30}"/>
                </a:ext>
              </a:extLst>
            </p:cNvPr>
            <p:cNvSpPr/>
            <p:nvPr/>
          </p:nvSpPr>
          <p:spPr>
            <a:xfrm>
              <a:off x="4503594" y="6227132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3E0E0591-7CB2-904C-93BE-ABB163CC9DCE}"/>
                </a:ext>
              </a:extLst>
            </p:cNvPr>
            <p:cNvSpPr/>
            <p:nvPr/>
          </p:nvSpPr>
          <p:spPr>
            <a:xfrm>
              <a:off x="4503594" y="6863751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9FCB5F35-7877-5345-8B4E-228A1F6357C6}"/>
                </a:ext>
              </a:extLst>
            </p:cNvPr>
            <p:cNvSpPr/>
            <p:nvPr/>
          </p:nvSpPr>
          <p:spPr>
            <a:xfrm>
              <a:off x="4504512" y="5183667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C2F73A18-660E-F44D-B3E8-86958203AB7D}"/>
              </a:ext>
            </a:extLst>
          </p:cNvPr>
          <p:cNvGrpSpPr/>
          <p:nvPr/>
        </p:nvGrpSpPr>
        <p:grpSpPr>
          <a:xfrm>
            <a:off x="425320" y="1250296"/>
            <a:ext cx="1044004" cy="1833987"/>
            <a:chOff x="425320" y="5183667"/>
            <a:chExt cx="1044004" cy="1833987"/>
          </a:xfrm>
        </p:grpSpPr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44643FBF-FF03-344C-A820-7847ED05EC33}"/>
                </a:ext>
              </a:extLst>
            </p:cNvPr>
            <p:cNvSpPr/>
            <p:nvPr/>
          </p:nvSpPr>
          <p:spPr>
            <a:xfrm>
              <a:off x="425320" y="6227670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Baiano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*****</a:t>
              </a:r>
            </a:p>
          </p:txBody>
        </p:sp>
        <p:sp>
          <p:nvSpPr>
            <p:cNvPr id="123" name="Retângulo 122">
              <a:extLst>
                <a:ext uri="{FF2B5EF4-FFF2-40B4-BE49-F238E27FC236}">
                  <a16:creationId xmlns:a16="http://schemas.microsoft.com/office/drawing/2014/main" id="{A2863F0A-69E1-4D48-9FD0-645F6B93C81C}"/>
                </a:ext>
              </a:extLst>
            </p:cNvPr>
            <p:cNvSpPr/>
            <p:nvPr/>
          </p:nvSpPr>
          <p:spPr>
            <a:xfrm>
              <a:off x="425320" y="6864289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24" name="Retângulo 123">
              <a:extLst>
                <a:ext uri="{FF2B5EF4-FFF2-40B4-BE49-F238E27FC236}">
                  <a16:creationId xmlns:a16="http://schemas.microsoft.com/office/drawing/2014/main" id="{A5E4B60C-C31D-984F-8D93-73ABB8301CFC}"/>
                </a:ext>
              </a:extLst>
            </p:cNvPr>
            <p:cNvSpPr/>
            <p:nvPr/>
          </p:nvSpPr>
          <p:spPr>
            <a:xfrm>
              <a:off x="425320" y="5183667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0094B9B9-CA41-6444-A464-B1CFF0AD2B25}"/>
              </a:ext>
            </a:extLst>
          </p:cNvPr>
          <p:cNvGrpSpPr/>
          <p:nvPr/>
        </p:nvGrpSpPr>
        <p:grpSpPr>
          <a:xfrm>
            <a:off x="1784439" y="1250296"/>
            <a:ext cx="1044922" cy="1833449"/>
            <a:chOff x="1510942" y="5183667"/>
            <a:chExt cx="1044922" cy="1833449"/>
          </a:xfrm>
        </p:grpSpPr>
        <p:sp>
          <p:nvSpPr>
            <p:cNvPr id="126" name="Retângulo 125">
              <a:extLst>
                <a:ext uri="{FF2B5EF4-FFF2-40B4-BE49-F238E27FC236}">
                  <a16:creationId xmlns:a16="http://schemas.microsoft.com/office/drawing/2014/main" id="{63C1D20E-9872-EA4B-BE44-B45E318D5FD6}"/>
                </a:ext>
              </a:extLst>
            </p:cNvPr>
            <p:cNvSpPr/>
            <p:nvPr/>
          </p:nvSpPr>
          <p:spPr>
            <a:xfrm>
              <a:off x="1510942" y="6227132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2F41A9AC-19B1-ED42-8F90-84DC35C89B3E}"/>
                </a:ext>
              </a:extLst>
            </p:cNvPr>
            <p:cNvSpPr/>
            <p:nvPr/>
          </p:nvSpPr>
          <p:spPr>
            <a:xfrm>
              <a:off x="1510942" y="6863751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28" name="Retângulo 127">
              <a:extLst>
                <a:ext uri="{FF2B5EF4-FFF2-40B4-BE49-F238E27FC236}">
                  <a16:creationId xmlns:a16="http://schemas.microsoft.com/office/drawing/2014/main" id="{D1F6E9A1-A558-6A4C-91A7-D8931E4EB9EE}"/>
                </a:ext>
              </a:extLst>
            </p:cNvPr>
            <p:cNvSpPr/>
            <p:nvPr/>
          </p:nvSpPr>
          <p:spPr>
            <a:xfrm>
              <a:off x="1511860" y="5183667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1EF73A60-309E-9045-84B1-4E0F3FD15FDA}"/>
              </a:ext>
            </a:extLst>
          </p:cNvPr>
          <p:cNvGrpSpPr/>
          <p:nvPr/>
        </p:nvGrpSpPr>
        <p:grpSpPr>
          <a:xfrm>
            <a:off x="3144476" y="1250296"/>
            <a:ext cx="1044004" cy="1833987"/>
            <a:chOff x="2596564" y="5183667"/>
            <a:chExt cx="1044004" cy="1833987"/>
          </a:xfrm>
        </p:grpSpPr>
        <p:sp>
          <p:nvSpPr>
            <p:cNvPr id="159" name="Retângulo 158">
              <a:extLst>
                <a:ext uri="{FF2B5EF4-FFF2-40B4-BE49-F238E27FC236}">
                  <a16:creationId xmlns:a16="http://schemas.microsoft.com/office/drawing/2014/main" id="{379B188A-C12C-A147-900E-761B7FBF9039}"/>
                </a:ext>
              </a:extLst>
            </p:cNvPr>
            <p:cNvSpPr/>
            <p:nvPr/>
          </p:nvSpPr>
          <p:spPr>
            <a:xfrm>
              <a:off x="2596564" y="6227670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Baiano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*****</a:t>
              </a:r>
            </a:p>
          </p:txBody>
        </p:sp>
        <p:sp>
          <p:nvSpPr>
            <p:cNvPr id="160" name="Retângulo 159">
              <a:extLst>
                <a:ext uri="{FF2B5EF4-FFF2-40B4-BE49-F238E27FC236}">
                  <a16:creationId xmlns:a16="http://schemas.microsoft.com/office/drawing/2014/main" id="{0B87D42D-6891-8B44-B3B3-27A61F3E4E54}"/>
                </a:ext>
              </a:extLst>
            </p:cNvPr>
            <p:cNvSpPr/>
            <p:nvPr/>
          </p:nvSpPr>
          <p:spPr>
            <a:xfrm>
              <a:off x="2596564" y="6864289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61" name="Retângulo 160">
              <a:extLst>
                <a:ext uri="{FF2B5EF4-FFF2-40B4-BE49-F238E27FC236}">
                  <a16:creationId xmlns:a16="http://schemas.microsoft.com/office/drawing/2014/main" id="{5D6E24FA-A515-6245-B0C0-090EA4F47095}"/>
                </a:ext>
              </a:extLst>
            </p:cNvPr>
            <p:cNvSpPr/>
            <p:nvPr/>
          </p:nvSpPr>
          <p:spPr>
            <a:xfrm>
              <a:off x="2596564" y="5183667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4" name="Retângulo Arredondado 183">
            <a:extLst>
              <a:ext uri="{FF2B5EF4-FFF2-40B4-BE49-F238E27FC236}">
                <a16:creationId xmlns:a16="http://schemas.microsoft.com/office/drawing/2014/main" id="{F8564546-E87A-2347-A888-44007A951B4D}"/>
              </a:ext>
            </a:extLst>
          </p:cNvPr>
          <p:cNvSpPr/>
          <p:nvPr/>
        </p:nvSpPr>
        <p:spPr>
          <a:xfrm>
            <a:off x="174576" y="727722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CARD´PIO AUTOMATICO</a:t>
            </a:r>
          </a:p>
        </p:txBody>
      </p:sp>
      <p:sp>
        <p:nvSpPr>
          <p:cNvPr id="185" name="Retângulo Arredondado 184">
            <a:extLst>
              <a:ext uri="{FF2B5EF4-FFF2-40B4-BE49-F238E27FC236}">
                <a16:creationId xmlns:a16="http://schemas.microsoft.com/office/drawing/2014/main" id="{D3A6B289-250E-9C4D-B445-72677D519724}"/>
              </a:ext>
            </a:extLst>
          </p:cNvPr>
          <p:cNvSpPr/>
          <p:nvPr/>
        </p:nvSpPr>
        <p:spPr>
          <a:xfrm>
            <a:off x="1173322" y="727722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Limpar</a:t>
            </a:r>
          </a:p>
        </p:txBody>
      </p:sp>
      <p:sp>
        <p:nvSpPr>
          <p:cNvPr id="186" name="Retângulo Arredondado 185">
            <a:extLst>
              <a:ext uri="{FF2B5EF4-FFF2-40B4-BE49-F238E27FC236}">
                <a16:creationId xmlns:a16="http://schemas.microsoft.com/office/drawing/2014/main" id="{81A89970-A789-314F-A23E-D872C83164ED}"/>
              </a:ext>
            </a:extLst>
          </p:cNvPr>
          <p:cNvSpPr/>
          <p:nvPr/>
        </p:nvSpPr>
        <p:spPr>
          <a:xfrm>
            <a:off x="2172068" y="727722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/>
              <a:t>Adicionar </a:t>
            </a:r>
          </a:p>
          <a:p>
            <a:pPr algn="ctr"/>
            <a:r>
              <a:rPr lang="pt-BR" sz="900" dirty="0"/>
              <a:t>Calendário</a:t>
            </a:r>
          </a:p>
        </p:txBody>
      </p:sp>
      <p:sp>
        <p:nvSpPr>
          <p:cNvPr id="187" name="Retângulo Arredondado 186">
            <a:extLst>
              <a:ext uri="{FF2B5EF4-FFF2-40B4-BE49-F238E27FC236}">
                <a16:creationId xmlns:a16="http://schemas.microsoft.com/office/drawing/2014/main" id="{BFA61E26-F3A7-EF48-B244-96069ACB73EF}"/>
              </a:ext>
            </a:extLst>
          </p:cNvPr>
          <p:cNvSpPr/>
          <p:nvPr/>
        </p:nvSpPr>
        <p:spPr>
          <a:xfrm>
            <a:off x="3170814" y="727722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?</a:t>
            </a:r>
          </a:p>
        </p:txBody>
      </p:sp>
      <p:sp>
        <p:nvSpPr>
          <p:cNvPr id="188" name="Retângulo Arredondado 187">
            <a:extLst>
              <a:ext uri="{FF2B5EF4-FFF2-40B4-BE49-F238E27FC236}">
                <a16:creationId xmlns:a16="http://schemas.microsoft.com/office/drawing/2014/main" id="{46E57CBD-19B8-0242-840D-D9C9852233EB}"/>
              </a:ext>
            </a:extLst>
          </p:cNvPr>
          <p:cNvSpPr/>
          <p:nvPr/>
        </p:nvSpPr>
        <p:spPr>
          <a:xfrm>
            <a:off x="4169560" y="727722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?</a:t>
            </a:r>
          </a:p>
        </p:txBody>
      </p:sp>
      <p:sp>
        <p:nvSpPr>
          <p:cNvPr id="189" name="Retângulo Arredondado 188">
            <a:extLst>
              <a:ext uri="{FF2B5EF4-FFF2-40B4-BE49-F238E27FC236}">
                <a16:creationId xmlns:a16="http://schemas.microsoft.com/office/drawing/2014/main" id="{12EC8E41-6DE5-8F4E-B38C-006625F24FE4}"/>
              </a:ext>
            </a:extLst>
          </p:cNvPr>
          <p:cNvSpPr/>
          <p:nvPr/>
        </p:nvSpPr>
        <p:spPr>
          <a:xfrm>
            <a:off x="5168306" y="727722"/>
            <a:ext cx="845611" cy="3512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?</a:t>
            </a:r>
          </a:p>
        </p:txBody>
      </p:sp>
      <p:grpSp>
        <p:nvGrpSpPr>
          <p:cNvPr id="190" name="Agrupar 189">
            <a:extLst>
              <a:ext uri="{FF2B5EF4-FFF2-40B4-BE49-F238E27FC236}">
                <a16:creationId xmlns:a16="http://schemas.microsoft.com/office/drawing/2014/main" id="{17DFD602-0AA5-E24B-8E1C-163FAB4F179C}"/>
              </a:ext>
            </a:extLst>
          </p:cNvPr>
          <p:cNvGrpSpPr/>
          <p:nvPr/>
        </p:nvGrpSpPr>
        <p:grpSpPr>
          <a:xfrm rot="633556">
            <a:off x="4607751" y="1345709"/>
            <a:ext cx="1044922" cy="1833449"/>
            <a:chOff x="3696741" y="1125622"/>
            <a:chExt cx="1044922" cy="1833449"/>
          </a:xfrm>
        </p:grpSpPr>
        <p:sp>
          <p:nvSpPr>
            <p:cNvPr id="191" name="Retângulo 190">
              <a:extLst>
                <a:ext uri="{FF2B5EF4-FFF2-40B4-BE49-F238E27FC236}">
                  <a16:creationId xmlns:a16="http://schemas.microsoft.com/office/drawing/2014/main" id="{52CE8538-AB49-7647-BD6E-5BE37447BA2D}"/>
                </a:ext>
              </a:extLst>
            </p:cNvPr>
            <p:cNvSpPr/>
            <p:nvPr/>
          </p:nvSpPr>
          <p:spPr>
            <a:xfrm>
              <a:off x="3696741" y="2169087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192" name="Retângulo 191">
              <a:extLst>
                <a:ext uri="{FF2B5EF4-FFF2-40B4-BE49-F238E27FC236}">
                  <a16:creationId xmlns:a16="http://schemas.microsoft.com/office/drawing/2014/main" id="{5BBEC599-4887-5543-BE85-9C32AAC73638}"/>
                </a:ext>
              </a:extLst>
            </p:cNvPr>
            <p:cNvSpPr/>
            <p:nvPr/>
          </p:nvSpPr>
          <p:spPr>
            <a:xfrm>
              <a:off x="3696741" y="2805706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193" name="Retângulo 192">
              <a:extLst>
                <a:ext uri="{FF2B5EF4-FFF2-40B4-BE49-F238E27FC236}">
                  <a16:creationId xmlns:a16="http://schemas.microsoft.com/office/drawing/2014/main" id="{304F8E99-D657-6A4B-AD8A-4F91C6B7D43F}"/>
                </a:ext>
              </a:extLst>
            </p:cNvPr>
            <p:cNvSpPr/>
            <p:nvPr/>
          </p:nvSpPr>
          <p:spPr>
            <a:xfrm>
              <a:off x="3697659" y="1125622"/>
              <a:ext cx="1044004" cy="1044004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8368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 109">
            <a:extLst>
              <a:ext uri="{FF2B5EF4-FFF2-40B4-BE49-F238E27FC236}">
                <a16:creationId xmlns:a16="http://schemas.microsoft.com/office/drawing/2014/main" id="{CD497004-3843-FB4A-A31A-75B3ACF399C6}"/>
              </a:ext>
            </a:extLst>
          </p:cNvPr>
          <p:cNvSpPr/>
          <p:nvPr/>
        </p:nvSpPr>
        <p:spPr>
          <a:xfrm>
            <a:off x="2199820" y="-19230"/>
            <a:ext cx="9916555" cy="68772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6AA3CF86-2C27-1D48-8B38-00DDD7454EB5}"/>
              </a:ext>
            </a:extLst>
          </p:cNvPr>
          <p:cNvSpPr/>
          <p:nvPr/>
        </p:nvSpPr>
        <p:spPr>
          <a:xfrm>
            <a:off x="123568" y="412519"/>
            <a:ext cx="1952684" cy="634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pt-BR" sz="800" i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3D361455-06EE-DE45-85AA-65B120E528A4}"/>
              </a:ext>
            </a:extLst>
          </p:cNvPr>
          <p:cNvSpPr/>
          <p:nvPr/>
        </p:nvSpPr>
        <p:spPr>
          <a:xfrm>
            <a:off x="2425402" y="668281"/>
            <a:ext cx="1724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Sua alimentação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4AE74278-000D-F14A-96F0-D23258D364B6}"/>
              </a:ext>
            </a:extLst>
          </p:cNvPr>
          <p:cNvCxnSpPr>
            <a:cxnSpLocks/>
          </p:cNvCxnSpPr>
          <p:nvPr/>
        </p:nvCxnSpPr>
        <p:spPr>
          <a:xfrm>
            <a:off x="2422298" y="1037613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BC8307B-D300-1046-904F-24651B237F14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821C2253-2E9F-5740-8BED-8A2FBA9926B9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F4B0FF1F-050C-9744-BFBE-016BAB04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62875D4-619C-704D-B2B3-A9D9847A1A3D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6DED069D-9763-1040-8A09-0228783FC442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4FB9C95-11B8-3849-B841-2622538CA421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41603FC-9418-9C47-9095-C0208ED4459B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36" name="Gráfico 35" descr="Lupa">
              <a:extLst>
                <a:ext uri="{FF2B5EF4-FFF2-40B4-BE49-F238E27FC236}">
                  <a16:creationId xmlns:a16="http://schemas.microsoft.com/office/drawing/2014/main" id="{068B6FB0-2421-3846-B0A1-42B8C9B75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37" name="Gráfico 36" descr="Carrinho de compras">
              <a:extLst>
                <a:ext uri="{FF2B5EF4-FFF2-40B4-BE49-F238E27FC236}">
                  <a16:creationId xmlns:a16="http://schemas.microsoft.com/office/drawing/2014/main" id="{11ECCD7E-4D18-E048-9B86-61AFB4F1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45" name="Gráfico 44" descr="Campainha">
              <a:extLst>
                <a:ext uri="{FF2B5EF4-FFF2-40B4-BE49-F238E27FC236}">
                  <a16:creationId xmlns:a16="http://schemas.microsoft.com/office/drawing/2014/main" id="{7A581BCE-5F89-9246-BDFC-78477BA0C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46" name="Gráfico 45" descr="Coração">
              <a:extLst>
                <a:ext uri="{FF2B5EF4-FFF2-40B4-BE49-F238E27FC236}">
                  <a16:creationId xmlns:a16="http://schemas.microsoft.com/office/drawing/2014/main" id="{7369D36E-91E1-F049-BDBA-BE9EB526E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F772B62C-89C2-5341-B585-D17AABCB2AA2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08ED46-BA21-1840-BAA0-C7A3A3C3EDB1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E6A47FBA-F3EF-7840-8FD1-0F15FB4B32B1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367B28D-6F3F-F34B-9207-E3A2C3A55CFA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pic>
        <p:nvPicPr>
          <p:cNvPr id="51" name="Gráfico 50" descr="Impressora">
            <a:extLst>
              <a:ext uri="{FF2B5EF4-FFF2-40B4-BE49-F238E27FC236}">
                <a16:creationId xmlns:a16="http://schemas.microsoft.com/office/drawing/2014/main" id="{580090D2-B76E-4849-91CC-9E997A476B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5413" y="6401380"/>
            <a:ext cx="360000" cy="360000"/>
          </a:xfrm>
          <a:prstGeom prst="rect">
            <a:avLst/>
          </a:prstGeom>
        </p:spPr>
      </p:pic>
      <p:pic>
        <p:nvPicPr>
          <p:cNvPr id="52" name="Gráfico 51" descr="Compartilhar">
            <a:extLst>
              <a:ext uri="{FF2B5EF4-FFF2-40B4-BE49-F238E27FC236}">
                <a16:creationId xmlns:a16="http://schemas.microsoft.com/office/drawing/2014/main" id="{E56B1185-A549-1F40-9636-9A9F950944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42055" y="6401380"/>
            <a:ext cx="360000" cy="360000"/>
          </a:xfrm>
          <a:prstGeom prst="rect">
            <a:avLst/>
          </a:prstGeom>
        </p:spPr>
      </p:pic>
      <p:pic>
        <p:nvPicPr>
          <p:cNvPr id="53" name="Gráfico 52" descr="Link">
            <a:extLst>
              <a:ext uri="{FF2B5EF4-FFF2-40B4-BE49-F238E27FC236}">
                <a16:creationId xmlns:a16="http://schemas.microsoft.com/office/drawing/2014/main" id="{F9984CFC-C9FF-E249-ADF0-B42459E66B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0960" y="6401380"/>
            <a:ext cx="360000" cy="360000"/>
          </a:xfrm>
          <a:prstGeom prst="rect">
            <a:avLst/>
          </a:prstGeom>
        </p:spPr>
      </p:pic>
      <p:pic>
        <p:nvPicPr>
          <p:cNvPr id="54" name="Gráfico 53" descr="Envelope">
            <a:extLst>
              <a:ext uri="{FF2B5EF4-FFF2-40B4-BE49-F238E27FC236}">
                <a16:creationId xmlns:a16="http://schemas.microsoft.com/office/drawing/2014/main" id="{9E28052E-E277-9646-87A8-0ACD7C123B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6507" y="6401380"/>
            <a:ext cx="360000" cy="360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F69EA02-9A8D-6C41-A935-282EA6F157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22298" y="1199930"/>
            <a:ext cx="4279900" cy="3429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B68C5AD8-5534-844E-9494-590CDD4B84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31644" y="1199930"/>
            <a:ext cx="4279900" cy="3429000"/>
          </a:xfrm>
          <a:prstGeom prst="rect">
            <a:avLst/>
          </a:prstGeom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145E4660-8CB7-C747-9D17-F4FF6590087A}"/>
              </a:ext>
            </a:extLst>
          </p:cNvPr>
          <p:cNvSpPr/>
          <p:nvPr/>
        </p:nvSpPr>
        <p:spPr>
          <a:xfrm>
            <a:off x="2425402" y="4887714"/>
            <a:ext cx="1124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Considere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96C8D05B-899F-6B41-BD79-11208835F5A9}"/>
              </a:ext>
            </a:extLst>
          </p:cNvPr>
          <p:cNvCxnSpPr>
            <a:cxnSpLocks/>
          </p:cNvCxnSpPr>
          <p:nvPr/>
        </p:nvCxnSpPr>
        <p:spPr>
          <a:xfrm>
            <a:off x="2422298" y="5257046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41">
            <a:extLst>
              <a:ext uri="{FF2B5EF4-FFF2-40B4-BE49-F238E27FC236}">
                <a16:creationId xmlns:a16="http://schemas.microsoft.com/office/drawing/2014/main" id="{86EDBC26-0B16-CF40-958E-A009998E0728}"/>
              </a:ext>
            </a:extLst>
          </p:cNvPr>
          <p:cNvSpPr/>
          <p:nvPr/>
        </p:nvSpPr>
        <p:spPr>
          <a:xfrm>
            <a:off x="2422298" y="5318455"/>
            <a:ext cx="4869646" cy="89466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Comer mais verduras;</a:t>
            </a:r>
            <a:endParaRPr lang="pt-BR" sz="1200" dirty="0">
              <a:solidFill>
                <a:srgbClr val="26262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262626"/>
                </a:solidFill>
                <a:latin typeface="+mj-lt"/>
              </a:rPr>
              <a:t>Beber mais água;</a:t>
            </a:r>
          </a:p>
          <a:p>
            <a:pPr>
              <a:lnSpc>
                <a:spcPct val="150000"/>
              </a:lnSpc>
            </a:pPr>
            <a:r>
              <a:rPr lang="pt-BR" sz="1200" dirty="0">
                <a:solidFill>
                  <a:srgbClr val="262626"/>
                </a:solidFill>
                <a:latin typeface="+mj-lt"/>
              </a:rPr>
              <a:t>Consumir mais proteínas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1147989-7A3E-B447-ADEE-B150FF041AED}"/>
              </a:ext>
            </a:extLst>
          </p:cNvPr>
          <p:cNvSpPr/>
          <p:nvPr/>
        </p:nvSpPr>
        <p:spPr>
          <a:xfrm>
            <a:off x="451368" y="668281"/>
            <a:ext cx="1265308" cy="126530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A2EE7B0-EFD7-874E-9E3C-ECB1AC4CD02F}"/>
              </a:ext>
            </a:extLst>
          </p:cNvPr>
          <p:cNvSpPr txBox="1"/>
          <p:nvPr/>
        </p:nvSpPr>
        <p:spPr>
          <a:xfrm>
            <a:off x="0" y="2072585"/>
            <a:ext cx="2199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/>
              <a:t>Ericson</a:t>
            </a:r>
            <a:r>
              <a:rPr lang="pt-BR" sz="1600" b="1" dirty="0"/>
              <a:t> Mattoso</a:t>
            </a:r>
          </a:p>
        </p:txBody>
      </p:sp>
      <p:pic>
        <p:nvPicPr>
          <p:cNvPr id="38" name="Gráfico 37" descr="Calendário diário">
            <a:extLst>
              <a:ext uri="{FF2B5EF4-FFF2-40B4-BE49-F238E27FC236}">
                <a16:creationId xmlns:a16="http://schemas.microsoft.com/office/drawing/2014/main" id="{7A68949A-5E43-DF47-8B7B-EC0B51A58B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0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925ABB0-C840-CC4D-8B18-D9DAA99DC80B}"/>
              </a:ext>
            </a:extLst>
          </p:cNvPr>
          <p:cNvGrpSpPr/>
          <p:nvPr/>
        </p:nvGrpSpPr>
        <p:grpSpPr>
          <a:xfrm>
            <a:off x="189204" y="770580"/>
            <a:ext cx="11813592" cy="2902010"/>
            <a:chOff x="1328317" y="4510926"/>
            <a:chExt cx="9554542" cy="234707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4B3FC8C-8991-8049-9475-249E3D3C4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8317" y="5124344"/>
              <a:ext cx="4103257" cy="173365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1AD5A3D-A6D6-7F46-8265-E94011792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8792" y="5125412"/>
              <a:ext cx="4104067" cy="173258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BF775FA0-1D3E-6947-8EFD-77CE38AE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0495" y="4866781"/>
              <a:ext cx="4712862" cy="199121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12F04AEB-1FEE-224D-AC93-8EB86EB2C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9452" y="4866781"/>
              <a:ext cx="4712862" cy="199121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7816C5E5-6CAD-1944-9F43-86A5B34A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7629" y="4510926"/>
              <a:ext cx="5555110" cy="234707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89E064B-B64F-AF43-B2F0-7F6095DB35B5}"/>
              </a:ext>
            </a:extLst>
          </p:cNvPr>
          <p:cNvGrpSpPr/>
          <p:nvPr/>
        </p:nvGrpSpPr>
        <p:grpSpPr>
          <a:xfrm>
            <a:off x="-665886" y="4562294"/>
            <a:ext cx="13362556" cy="4292074"/>
            <a:chOff x="-783217" y="4223479"/>
            <a:chExt cx="13597217" cy="4367448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BBCDB0D1-3957-844D-896E-587999041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1658"/>
            <a:stretch/>
          </p:blipFill>
          <p:spPr>
            <a:xfrm>
              <a:off x="-783217" y="4223479"/>
              <a:ext cx="8759252" cy="4367448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6BDF72D4-2945-A640-BD21-FCF4EC35F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75" t="21658"/>
            <a:stretch/>
          </p:blipFill>
          <p:spPr>
            <a:xfrm>
              <a:off x="7328523" y="4223479"/>
              <a:ext cx="5485477" cy="4367448"/>
            </a:xfrm>
            <a:prstGeom prst="rect">
              <a:avLst/>
            </a:prstGeom>
          </p:spPr>
        </p:pic>
      </p:grpSp>
      <p:sp>
        <p:nvSpPr>
          <p:cNvPr id="29" name="Retângulo 28">
            <a:extLst>
              <a:ext uri="{FF2B5EF4-FFF2-40B4-BE49-F238E27FC236}">
                <a16:creationId xmlns:a16="http://schemas.microsoft.com/office/drawing/2014/main" id="{73C5A01F-A494-4049-977A-CE7AF1C33959}"/>
              </a:ext>
            </a:extLst>
          </p:cNvPr>
          <p:cNvSpPr/>
          <p:nvPr/>
        </p:nvSpPr>
        <p:spPr>
          <a:xfrm>
            <a:off x="189204" y="3991051"/>
            <a:ext cx="1596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Receitas do dia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7E44714-6C03-BB49-9C2F-DC991BC184E1}"/>
              </a:ext>
            </a:extLst>
          </p:cNvPr>
          <p:cNvCxnSpPr>
            <a:cxnSpLocks/>
          </p:cNvCxnSpPr>
          <p:nvPr/>
        </p:nvCxnSpPr>
        <p:spPr>
          <a:xfrm>
            <a:off x="186100" y="4360383"/>
            <a:ext cx="117778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2E6532B-0682-F243-9584-48ACCD31A002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2AEBC2BB-F860-F24B-807C-5680FAC1E082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040B2C5-5885-4546-88C7-751F3CCEF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4628231-6FDA-404F-98F7-01F941E30634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4581EC6E-939C-A140-8E1F-77F8975A9013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F3CDADD1-CEB5-3640-9147-192DEA78BA82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125ECA8E-307E-1344-BC73-06A6F6FC1F0A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41" name="Gráfico 40" descr="Lupa">
              <a:extLst>
                <a:ext uri="{FF2B5EF4-FFF2-40B4-BE49-F238E27FC236}">
                  <a16:creationId xmlns:a16="http://schemas.microsoft.com/office/drawing/2014/main" id="{32142071-18C5-2D48-A723-1265936D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42" name="Gráfico 41" descr="Carrinho de compras">
              <a:extLst>
                <a:ext uri="{FF2B5EF4-FFF2-40B4-BE49-F238E27FC236}">
                  <a16:creationId xmlns:a16="http://schemas.microsoft.com/office/drawing/2014/main" id="{03B24986-8AF1-B546-91E5-6B68A5311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44" name="Gráfico 43" descr="Campainha">
              <a:extLst>
                <a:ext uri="{FF2B5EF4-FFF2-40B4-BE49-F238E27FC236}">
                  <a16:creationId xmlns:a16="http://schemas.microsoft.com/office/drawing/2014/main" id="{17A8664B-701A-4A4A-87C8-A9011AF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45" name="Gráfico 44" descr="Coração">
              <a:extLst>
                <a:ext uri="{FF2B5EF4-FFF2-40B4-BE49-F238E27FC236}">
                  <a16:creationId xmlns:a16="http://schemas.microsoft.com/office/drawing/2014/main" id="{D51EF00D-4217-4646-B888-79472C6AB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F0AFE4BA-BC81-6741-AE13-D09F56F92863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C70E824-2474-DE4A-A0AE-634F9D2C48A3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1" name="Gráfico 30" descr="Calendário diário">
            <a:extLst>
              <a:ext uri="{FF2B5EF4-FFF2-40B4-BE49-F238E27FC236}">
                <a16:creationId xmlns:a16="http://schemas.microsoft.com/office/drawing/2014/main" id="{82DBD945-2174-D547-8831-A311677D59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49FB1C5-6EA3-DD4A-B534-6F74D2588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52" y="921895"/>
            <a:ext cx="10516696" cy="501421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7D92592-2AE4-7243-8CC7-469E20E2ACF7}"/>
              </a:ext>
            </a:extLst>
          </p:cNvPr>
          <p:cNvSpPr/>
          <p:nvPr/>
        </p:nvSpPr>
        <p:spPr>
          <a:xfrm>
            <a:off x="8706118" y="1996226"/>
            <a:ext cx="1146220" cy="412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3472590-42A9-A54F-94EE-026452C7AB4A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0BB09D0F-9F4C-8B46-945D-DB432EE364EF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9D7F4E17-D3D0-D940-A3D8-5A3323D87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6E9B2352-FCBF-2B4C-A656-26DF04C09E23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6E61ED6E-F632-634C-96DC-56FFF0B0D871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34F97229-7005-1040-B756-37BAD1069152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D07F817B-F515-134E-8446-9480DB3BBD00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30" name="Gráfico 29" descr="Lupa">
              <a:extLst>
                <a:ext uri="{FF2B5EF4-FFF2-40B4-BE49-F238E27FC236}">
                  <a16:creationId xmlns:a16="http://schemas.microsoft.com/office/drawing/2014/main" id="{EED32C94-C579-DA43-B41D-424B15A3F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31" name="Gráfico 30" descr="Carrinho de compras">
              <a:extLst>
                <a:ext uri="{FF2B5EF4-FFF2-40B4-BE49-F238E27FC236}">
                  <a16:creationId xmlns:a16="http://schemas.microsoft.com/office/drawing/2014/main" id="{D4D0AFA7-9D90-4D44-A612-A8C351B2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33" name="Gráfico 32" descr="Campainha">
              <a:extLst>
                <a:ext uri="{FF2B5EF4-FFF2-40B4-BE49-F238E27FC236}">
                  <a16:creationId xmlns:a16="http://schemas.microsoft.com/office/drawing/2014/main" id="{96EB50A4-F49A-9941-848A-796EC9BD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34" name="Gráfico 33" descr="Coração">
              <a:extLst>
                <a:ext uri="{FF2B5EF4-FFF2-40B4-BE49-F238E27FC236}">
                  <a16:creationId xmlns:a16="http://schemas.microsoft.com/office/drawing/2014/main" id="{A7ADF009-6464-F348-A6C3-9FFDB5A95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B28B59D2-99F6-FE43-803D-C6ED1DD6F19D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2D192C-279D-5E49-93B7-FC6DFB3402B6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8" name="Gráfico 17" descr="Calendário diário">
            <a:extLst>
              <a:ext uri="{FF2B5EF4-FFF2-40B4-BE49-F238E27FC236}">
                <a16:creationId xmlns:a16="http://schemas.microsoft.com/office/drawing/2014/main" id="{63713730-B76F-7740-9575-A013DAD6AB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7D236E4-6D90-3E4B-9051-112D63F6291F}"/>
              </a:ext>
            </a:extLst>
          </p:cNvPr>
          <p:cNvGrpSpPr/>
          <p:nvPr/>
        </p:nvGrpSpPr>
        <p:grpSpPr>
          <a:xfrm>
            <a:off x="189204" y="770580"/>
            <a:ext cx="11813592" cy="2902010"/>
            <a:chOff x="1328317" y="4510926"/>
            <a:chExt cx="9554542" cy="2347074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523D3484-79A9-284A-AF60-1474CB4D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8317" y="5124344"/>
              <a:ext cx="4103257" cy="173365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9B1B1994-DEAD-CD4B-83FE-CBB5FA8A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8792" y="5125412"/>
              <a:ext cx="4104067" cy="173258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9A8E7DDB-46F3-EE4A-9DFE-3F243BC9E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0495" y="4866781"/>
              <a:ext cx="4712862" cy="199121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6EA35317-08DF-BD4F-BAC3-D1A11F6AF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452" y="4866781"/>
              <a:ext cx="4712862" cy="199121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8A31CC63-7ECF-9D42-AF4B-D9A510412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7629" y="4510926"/>
              <a:ext cx="5555110" cy="234707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6B554207-8286-794F-BAA3-CD0F29B7885E}"/>
              </a:ext>
            </a:extLst>
          </p:cNvPr>
          <p:cNvSpPr/>
          <p:nvPr/>
        </p:nvSpPr>
        <p:spPr>
          <a:xfrm>
            <a:off x="0" y="17325"/>
            <a:ext cx="12192000" cy="968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FD5A7A7-5502-9440-A460-90EE55B08D0F}"/>
              </a:ext>
            </a:extLst>
          </p:cNvPr>
          <p:cNvSpPr/>
          <p:nvPr/>
        </p:nvSpPr>
        <p:spPr>
          <a:xfrm>
            <a:off x="0" y="60300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FF0000"/>
                </a:solidFill>
              </a:rPr>
              <a:t>Todas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Culinária | Bolos e Tortas | Carnes | Aves | Peixes e Frutos do Mar | Saladas e Molhos | Sopas | Massas | Bebidas | Sobremesas | Lanches | Saudável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EEC0529-55A3-D44F-8120-A0F43ECF3D86}"/>
              </a:ext>
            </a:extLst>
          </p:cNvPr>
          <p:cNvGrpSpPr/>
          <p:nvPr/>
        </p:nvGrpSpPr>
        <p:grpSpPr>
          <a:xfrm>
            <a:off x="-665886" y="4562294"/>
            <a:ext cx="13362556" cy="4292074"/>
            <a:chOff x="-783217" y="4223479"/>
            <a:chExt cx="13597217" cy="436744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C0A8A013-9FAA-E246-84C3-89AF6FC38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1658"/>
            <a:stretch/>
          </p:blipFill>
          <p:spPr>
            <a:xfrm>
              <a:off x="-783217" y="4223479"/>
              <a:ext cx="8759252" cy="4367448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0816F8A9-1DDB-864B-BEB0-28C7CD983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75" t="21658"/>
            <a:stretch/>
          </p:blipFill>
          <p:spPr>
            <a:xfrm>
              <a:off x="7328523" y="4223479"/>
              <a:ext cx="5485477" cy="4367448"/>
            </a:xfrm>
            <a:prstGeom prst="rect">
              <a:avLst/>
            </a:prstGeom>
          </p:spPr>
        </p:pic>
      </p:grpSp>
      <p:sp>
        <p:nvSpPr>
          <p:cNvPr id="38" name="Retângulo 37">
            <a:extLst>
              <a:ext uri="{FF2B5EF4-FFF2-40B4-BE49-F238E27FC236}">
                <a16:creationId xmlns:a16="http://schemas.microsoft.com/office/drawing/2014/main" id="{1CA88C4A-FD1F-5F4C-AFA7-85685B9DC996}"/>
              </a:ext>
            </a:extLst>
          </p:cNvPr>
          <p:cNvSpPr/>
          <p:nvPr/>
        </p:nvSpPr>
        <p:spPr>
          <a:xfrm>
            <a:off x="189204" y="3991051"/>
            <a:ext cx="1596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Receitas do dia</a:t>
            </a: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60E7C9C-1D5C-0343-AEDF-9AC758355F52}"/>
              </a:ext>
            </a:extLst>
          </p:cNvPr>
          <p:cNvCxnSpPr>
            <a:cxnSpLocks/>
          </p:cNvCxnSpPr>
          <p:nvPr/>
        </p:nvCxnSpPr>
        <p:spPr>
          <a:xfrm>
            <a:off x="186100" y="4360383"/>
            <a:ext cx="117778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A2034137-71D5-D34F-B394-D6E65C3DF1D8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5AD0AF1-57C3-BE4B-B3B9-2A383DF0AE59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/>
            </a:p>
          </p:txBody>
        </p:sp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D98B4436-D9A9-B24A-BE3D-D2FD4779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EEC4C1FD-B8AE-F44D-91AD-42920F187C1C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9EB7A581-1BA7-754F-B29C-B66A1CF20623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082676AE-A0DE-E84B-86F5-18343A0E4D7A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AC7743F3-7A3E-7641-B037-BA26ACFB3E30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56" name="Gráfico 55" descr="Lupa">
              <a:extLst>
                <a:ext uri="{FF2B5EF4-FFF2-40B4-BE49-F238E27FC236}">
                  <a16:creationId xmlns:a16="http://schemas.microsoft.com/office/drawing/2014/main" id="{8DA01C91-6B76-9247-8D7F-C4B44FC21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57" name="Gráfico 56" descr="Carrinho de compras">
              <a:extLst>
                <a:ext uri="{FF2B5EF4-FFF2-40B4-BE49-F238E27FC236}">
                  <a16:creationId xmlns:a16="http://schemas.microsoft.com/office/drawing/2014/main" id="{78CB0636-E7CF-5C45-8D81-BB9460F96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59" name="Gráfico 58" descr="Campainha">
              <a:extLst>
                <a:ext uri="{FF2B5EF4-FFF2-40B4-BE49-F238E27FC236}">
                  <a16:creationId xmlns:a16="http://schemas.microsoft.com/office/drawing/2014/main" id="{5EFAFD25-5DAF-F043-94B5-DF330731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60" name="Gráfico 59" descr="Coração">
              <a:extLst>
                <a:ext uri="{FF2B5EF4-FFF2-40B4-BE49-F238E27FC236}">
                  <a16:creationId xmlns:a16="http://schemas.microsoft.com/office/drawing/2014/main" id="{494A57E7-16FC-2A4C-8C37-F007EDC6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12D54AD-1E47-FE48-ABDF-94490B82FDF4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70C0F9B-81BE-324C-BF7A-B2EB818EFF83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" name="Gráfico 39" descr="Calendário diário">
            <a:extLst>
              <a:ext uri="{FF2B5EF4-FFF2-40B4-BE49-F238E27FC236}">
                <a16:creationId xmlns:a16="http://schemas.microsoft.com/office/drawing/2014/main" id="{2A9A99AA-918C-7846-83EE-D1FC60A56D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7D236E4-6D90-3E4B-9051-112D63F6291F}"/>
              </a:ext>
            </a:extLst>
          </p:cNvPr>
          <p:cNvGrpSpPr/>
          <p:nvPr/>
        </p:nvGrpSpPr>
        <p:grpSpPr>
          <a:xfrm>
            <a:off x="189204" y="770580"/>
            <a:ext cx="11813592" cy="2902010"/>
            <a:chOff x="1328317" y="4510926"/>
            <a:chExt cx="9554542" cy="2347074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523D3484-79A9-284A-AF60-1474CB4D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8317" y="5124344"/>
              <a:ext cx="4103257" cy="173365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9B1B1994-DEAD-CD4B-83FE-CBB5FA8A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8792" y="5125412"/>
              <a:ext cx="4104067" cy="173258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9A8E7DDB-46F3-EE4A-9DFE-3F243BC9E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0495" y="4866781"/>
              <a:ext cx="4712862" cy="199121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6EA35317-08DF-BD4F-BAC3-D1A11F6AF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452" y="4866781"/>
              <a:ext cx="4712862" cy="199121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8A31CC63-7ECF-9D42-AF4B-D9A510412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7629" y="4510926"/>
              <a:ext cx="5555110" cy="234707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EEC0529-55A3-D44F-8120-A0F43ECF3D86}"/>
              </a:ext>
            </a:extLst>
          </p:cNvPr>
          <p:cNvGrpSpPr/>
          <p:nvPr/>
        </p:nvGrpSpPr>
        <p:grpSpPr>
          <a:xfrm>
            <a:off x="-665886" y="4562294"/>
            <a:ext cx="13362556" cy="4292074"/>
            <a:chOff x="-783217" y="4223479"/>
            <a:chExt cx="13597217" cy="436744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C0A8A013-9FAA-E246-84C3-89AF6FC38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1658"/>
            <a:stretch/>
          </p:blipFill>
          <p:spPr>
            <a:xfrm>
              <a:off x="-783217" y="4223479"/>
              <a:ext cx="8759252" cy="4367448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0816F8A9-1DDB-864B-BEB0-28C7CD983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75" t="21658"/>
            <a:stretch/>
          </p:blipFill>
          <p:spPr>
            <a:xfrm>
              <a:off x="7328523" y="4223479"/>
              <a:ext cx="5485477" cy="4367448"/>
            </a:xfrm>
            <a:prstGeom prst="rect">
              <a:avLst/>
            </a:prstGeom>
          </p:spPr>
        </p:pic>
      </p:grpSp>
      <p:sp>
        <p:nvSpPr>
          <p:cNvPr id="38" name="Retângulo 37">
            <a:extLst>
              <a:ext uri="{FF2B5EF4-FFF2-40B4-BE49-F238E27FC236}">
                <a16:creationId xmlns:a16="http://schemas.microsoft.com/office/drawing/2014/main" id="{1CA88C4A-FD1F-5F4C-AFA7-85685B9DC996}"/>
              </a:ext>
            </a:extLst>
          </p:cNvPr>
          <p:cNvSpPr/>
          <p:nvPr/>
        </p:nvSpPr>
        <p:spPr>
          <a:xfrm>
            <a:off x="189204" y="3991051"/>
            <a:ext cx="1596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Receitas do dia</a:t>
            </a: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60E7C9C-1D5C-0343-AEDF-9AC758355F52}"/>
              </a:ext>
            </a:extLst>
          </p:cNvPr>
          <p:cNvCxnSpPr>
            <a:cxnSpLocks/>
          </p:cNvCxnSpPr>
          <p:nvPr/>
        </p:nvCxnSpPr>
        <p:spPr>
          <a:xfrm>
            <a:off x="186100" y="4360383"/>
            <a:ext cx="117778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8448BFF1-F64B-FB42-A362-9FC732AB9CB4}"/>
              </a:ext>
            </a:extLst>
          </p:cNvPr>
          <p:cNvSpPr/>
          <p:nvPr/>
        </p:nvSpPr>
        <p:spPr>
          <a:xfrm>
            <a:off x="0" y="17325"/>
            <a:ext cx="12192000" cy="968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00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FA17109-83AA-0C42-8539-CD61AC7873A0}"/>
              </a:ext>
            </a:extLst>
          </p:cNvPr>
          <p:cNvSpPr/>
          <p:nvPr/>
        </p:nvSpPr>
        <p:spPr>
          <a:xfrm>
            <a:off x="0" y="60300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FF0000"/>
                </a:solidFill>
              </a:rPr>
              <a:t>Todas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| Culinária | Bolos e Tortas | Carnes | Aves | Peixes e Frutos do Mar | Saladas e Molhos | Sopas | Massas | Bebidas | Sobremesas | Lanches | Saudável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C8111DA-C5B2-8642-95B2-734A69C75E55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ADA90C3-F5D7-5245-83A2-D3208945C0AA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 dirty="0"/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CA09D651-F676-0745-80E7-A241A9336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7C350DB3-EAAE-6B4C-A193-E6D337904483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09B2AF02-4BDC-8347-B133-68AEFFF02DCD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8C8D914-A0B6-024D-AFD4-D710A9F1A506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7EAB4952-9AFB-384E-A13D-82BD253E9B56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48" name="Gráfico 47" descr="Lupa">
              <a:extLst>
                <a:ext uri="{FF2B5EF4-FFF2-40B4-BE49-F238E27FC236}">
                  <a16:creationId xmlns:a16="http://schemas.microsoft.com/office/drawing/2014/main" id="{CA86D80E-BCDE-1540-986B-C6463563A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49" name="Gráfico 48" descr="Carrinho de compras">
              <a:extLst>
                <a:ext uri="{FF2B5EF4-FFF2-40B4-BE49-F238E27FC236}">
                  <a16:creationId xmlns:a16="http://schemas.microsoft.com/office/drawing/2014/main" id="{A3287CFD-9359-F94C-BB42-71ECB38CB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51" name="Gráfico 50" descr="Campainha">
              <a:extLst>
                <a:ext uri="{FF2B5EF4-FFF2-40B4-BE49-F238E27FC236}">
                  <a16:creationId xmlns:a16="http://schemas.microsoft.com/office/drawing/2014/main" id="{131880B0-5866-C548-A0F6-00A04A609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52" name="Gráfico 51" descr="Coração">
              <a:extLst>
                <a:ext uri="{FF2B5EF4-FFF2-40B4-BE49-F238E27FC236}">
                  <a16:creationId xmlns:a16="http://schemas.microsoft.com/office/drawing/2014/main" id="{8B4E7E82-86F9-3F4E-A2A8-7A2A7691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F80254C2-0BA2-1B48-8869-CF4B8DF20806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7C2E55D-1D71-B348-A71D-EBA7D26321AA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0D01EBCE-F87E-7C43-9DD3-628855E2ADC2}"/>
              </a:ext>
            </a:extLst>
          </p:cNvPr>
          <p:cNvSpPr/>
          <p:nvPr/>
        </p:nvSpPr>
        <p:spPr>
          <a:xfrm>
            <a:off x="10115748" y="499023"/>
            <a:ext cx="2076252" cy="1955670"/>
          </a:xfrm>
          <a:prstGeom prst="rect">
            <a:avLst/>
          </a:prstGeom>
          <a:solidFill>
            <a:schemeClr val="tx1">
              <a:lumMod val="75000"/>
              <a:lumOff val="25000"/>
              <a:alpha val="96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FC4C2B2-A972-8047-A80F-DF4B5E144575}"/>
              </a:ext>
            </a:extLst>
          </p:cNvPr>
          <p:cNvSpPr txBox="1"/>
          <p:nvPr/>
        </p:nvSpPr>
        <p:spPr>
          <a:xfrm>
            <a:off x="10244483" y="609632"/>
            <a:ext cx="1426737" cy="1674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</a:rPr>
              <a:t>Alertas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</a:rPr>
              <a:t>Favoritos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</a:rPr>
              <a:t>Contato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</a:rPr>
              <a:t>Lista do mercado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</a:rPr>
              <a:t>Configurações</a:t>
            </a:r>
          </a:p>
        </p:txBody>
      </p:sp>
      <p:pic>
        <p:nvPicPr>
          <p:cNvPr id="57" name="Gráfico 56" descr="Calendário diário">
            <a:extLst>
              <a:ext uri="{FF2B5EF4-FFF2-40B4-BE49-F238E27FC236}">
                <a16:creationId xmlns:a16="http://schemas.microsoft.com/office/drawing/2014/main" id="{A9202149-1287-BB44-95CD-FA409D09E3E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6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453A9A19-63D7-F34D-A9C7-0EBCEDD0DC58}"/>
              </a:ext>
            </a:extLst>
          </p:cNvPr>
          <p:cNvSpPr/>
          <p:nvPr/>
        </p:nvSpPr>
        <p:spPr>
          <a:xfrm>
            <a:off x="2199820" y="663008"/>
            <a:ext cx="9916555" cy="61949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F847A7B-A66D-FB4A-9430-D5687A1EF042}"/>
              </a:ext>
            </a:extLst>
          </p:cNvPr>
          <p:cNvSpPr/>
          <p:nvPr/>
        </p:nvSpPr>
        <p:spPr>
          <a:xfrm>
            <a:off x="123568" y="412519"/>
            <a:ext cx="1952684" cy="634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RECOMENDADOS</a:t>
            </a: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Match +</a:t>
            </a:r>
          </a:p>
          <a:p>
            <a:pPr>
              <a:lnSpc>
                <a:spcPct val="150000"/>
              </a:lnSpc>
            </a:pPr>
            <a:r>
              <a:rPr lang="pt-BR" sz="1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filtro +</a:t>
            </a:r>
          </a:p>
          <a:p>
            <a:pPr>
              <a:lnSpc>
                <a:spcPct val="150000"/>
              </a:lnSpc>
            </a:pPr>
            <a:r>
              <a:rPr lang="pt-BR" sz="1200" u="sng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filtro +</a:t>
            </a:r>
          </a:p>
          <a:p>
            <a:pPr>
              <a:lnSpc>
                <a:spcPct val="150000"/>
              </a:lnSpc>
            </a:pPr>
            <a:r>
              <a:rPr lang="pt-BR" sz="1200" u="sng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filtro +</a:t>
            </a:r>
          </a:p>
          <a:p>
            <a:pPr>
              <a:lnSpc>
                <a:spcPct val="150000"/>
              </a:lnSpc>
            </a:pPr>
            <a:r>
              <a:rPr lang="pt-BR" sz="1200" u="sng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filtro 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Doce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Salgado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Amargo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E18E68F-1C37-AC40-8263-3E722014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0" y="695304"/>
            <a:ext cx="1752600" cy="1473200"/>
          </a:xfrm>
          <a:prstGeom prst="rect">
            <a:avLst/>
          </a:prstGeom>
        </p:spPr>
      </p:pic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8A40E087-412D-A245-BF67-481B1535638B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D3FA7B47-2063-E34E-BE04-CDD9BA4BAB89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8C65F0D-F9ED-2643-A945-298399A3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3AB06C89-9776-4545-A8F2-6C443449C563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106" name="Retângulo 105">
              <a:extLst>
                <a:ext uri="{FF2B5EF4-FFF2-40B4-BE49-F238E27FC236}">
                  <a16:creationId xmlns:a16="http://schemas.microsoft.com/office/drawing/2014/main" id="{289AFCE1-D0A4-204A-B543-F9A03F480D72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CF2215C1-B812-364C-9AB8-6CFC458525E7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FCD11C71-905C-0C4D-A361-75DC4B9B84B2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109" name="Gráfico 108" descr="Lupa">
              <a:extLst>
                <a:ext uri="{FF2B5EF4-FFF2-40B4-BE49-F238E27FC236}">
                  <a16:creationId xmlns:a16="http://schemas.microsoft.com/office/drawing/2014/main" id="{E14624D7-B751-8642-97C7-6437863E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110" name="Gráfico 109" descr="Carrinho de compras">
              <a:extLst>
                <a:ext uri="{FF2B5EF4-FFF2-40B4-BE49-F238E27FC236}">
                  <a16:creationId xmlns:a16="http://schemas.microsoft.com/office/drawing/2014/main" id="{891DBE13-A979-884E-8309-496934F6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112" name="Gráfico 111" descr="Campainha">
              <a:extLst>
                <a:ext uri="{FF2B5EF4-FFF2-40B4-BE49-F238E27FC236}">
                  <a16:creationId xmlns:a16="http://schemas.microsoft.com/office/drawing/2014/main" id="{46106832-CF08-FA40-AF04-4EF567A78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113" name="Gráfico 112" descr="Coração">
              <a:extLst>
                <a:ext uri="{FF2B5EF4-FFF2-40B4-BE49-F238E27FC236}">
                  <a16:creationId xmlns:a16="http://schemas.microsoft.com/office/drawing/2014/main" id="{ABC41F34-1252-364F-AFCD-D4948562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90350C97-7502-564D-8812-CCD0E49FB5A5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84A4F57-B418-1D49-BFB2-1211B909A66A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A286F9AD-6EEC-1141-9538-947CA93EF62B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A0750C-FBF2-FC4B-974E-46CE6F51533A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pic>
        <p:nvPicPr>
          <p:cNvPr id="124" name="Gráfico 123" descr="Impressora">
            <a:extLst>
              <a:ext uri="{FF2B5EF4-FFF2-40B4-BE49-F238E27FC236}">
                <a16:creationId xmlns:a16="http://schemas.microsoft.com/office/drawing/2014/main" id="{F1501B42-0935-7E45-95D9-1FEAFFF919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5413" y="6401380"/>
            <a:ext cx="360000" cy="360000"/>
          </a:xfrm>
          <a:prstGeom prst="rect">
            <a:avLst/>
          </a:prstGeom>
        </p:spPr>
      </p:pic>
      <p:pic>
        <p:nvPicPr>
          <p:cNvPr id="125" name="Gráfico 124" descr="Compartilhar">
            <a:extLst>
              <a:ext uri="{FF2B5EF4-FFF2-40B4-BE49-F238E27FC236}">
                <a16:creationId xmlns:a16="http://schemas.microsoft.com/office/drawing/2014/main" id="{74239F78-C1C1-9843-B658-BB40281301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42055" y="6401380"/>
            <a:ext cx="360000" cy="360000"/>
          </a:xfrm>
          <a:prstGeom prst="rect">
            <a:avLst/>
          </a:prstGeom>
        </p:spPr>
      </p:pic>
      <p:pic>
        <p:nvPicPr>
          <p:cNvPr id="126" name="Gráfico 125" descr="Link">
            <a:extLst>
              <a:ext uri="{FF2B5EF4-FFF2-40B4-BE49-F238E27FC236}">
                <a16:creationId xmlns:a16="http://schemas.microsoft.com/office/drawing/2014/main" id="{EE4ADCF7-8CD7-084C-8B3E-7BF322E7FF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0960" y="6401380"/>
            <a:ext cx="360000" cy="360000"/>
          </a:xfrm>
          <a:prstGeom prst="rect">
            <a:avLst/>
          </a:prstGeom>
        </p:spPr>
      </p:pic>
      <p:pic>
        <p:nvPicPr>
          <p:cNvPr id="127" name="Gráfico 126" descr="Envelope">
            <a:extLst>
              <a:ext uri="{FF2B5EF4-FFF2-40B4-BE49-F238E27FC236}">
                <a16:creationId xmlns:a16="http://schemas.microsoft.com/office/drawing/2014/main" id="{06EE9958-BCD1-C749-807C-ED8821CA28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6507" y="6401380"/>
            <a:ext cx="360000" cy="360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EFEE01F-838F-7243-91C3-1EBA479098A8}"/>
              </a:ext>
            </a:extLst>
          </p:cNvPr>
          <p:cNvSpPr/>
          <p:nvPr/>
        </p:nvSpPr>
        <p:spPr>
          <a:xfrm>
            <a:off x="3225112" y="848497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A66E4863-C195-4B4F-9ED0-3130FA5306B6}"/>
              </a:ext>
            </a:extLst>
          </p:cNvPr>
          <p:cNvSpPr/>
          <p:nvPr/>
        </p:nvSpPr>
        <p:spPr>
          <a:xfrm>
            <a:off x="4022283" y="848497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24842003-79F0-3F4A-8FA1-21054081D085}"/>
              </a:ext>
            </a:extLst>
          </p:cNvPr>
          <p:cNvSpPr/>
          <p:nvPr/>
        </p:nvSpPr>
        <p:spPr>
          <a:xfrm>
            <a:off x="5616625" y="848497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8C3083B3-9331-AF4C-A9E0-A20CB749A088}"/>
              </a:ext>
            </a:extLst>
          </p:cNvPr>
          <p:cNvSpPr/>
          <p:nvPr/>
        </p:nvSpPr>
        <p:spPr>
          <a:xfrm>
            <a:off x="6413796" y="848497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60819A4-7839-2E4B-9D78-152DC95454FA}"/>
              </a:ext>
            </a:extLst>
          </p:cNvPr>
          <p:cNvSpPr/>
          <p:nvPr/>
        </p:nvSpPr>
        <p:spPr>
          <a:xfrm>
            <a:off x="8008138" y="848497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960A2E87-0329-6148-9DEB-58C528CD502B}"/>
              </a:ext>
            </a:extLst>
          </p:cNvPr>
          <p:cNvSpPr/>
          <p:nvPr/>
        </p:nvSpPr>
        <p:spPr>
          <a:xfrm>
            <a:off x="8805309" y="848497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FAB73987-DD64-184A-8400-57861490B2CC}"/>
              </a:ext>
            </a:extLst>
          </p:cNvPr>
          <p:cNvSpPr/>
          <p:nvPr/>
        </p:nvSpPr>
        <p:spPr>
          <a:xfrm>
            <a:off x="9602480" y="848497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94FE7AB1-DAD9-2D42-AE34-C9689B683C4A}"/>
              </a:ext>
            </a:extLst>
          </p:cNvPr>
          <p:cNvSpPr/>
          <p:nvPr/>
        </p:nvSpPr>
        <p:spPr>
          <a:xfrm>
            <a:off x="10399651" y="848497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577AA08C-C9C2-4E44-8640-72523F173743}"/>
              </a:ext>
            </a:extLst>
          </p:cNvPr>
          <p:cNvSpPr/>
          <p:nvPr/>
        </p:nvSpPr>
        <p:spPr>
          <a:xfrm>
            <a:off x="11196823" y="848497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grpSp>
        <p:nvGrpSpPr>
          <p:cNvPr id="135" name="Agrupar 134">
            <a:extLst>
              <a:ext uri="{FF2B5EF4-FFF2-40B4-BE49-F238E27FC236}">
                <a16:creationId xmlns:a16="http://schemas.microsoft.com/office/drawing/2014/main" id="{E9957B3A-57FF-AF47-81BB-15BCCEAE4842}"/>
              </a:ext>
            </a:extLst>
          </p:cNvPr>
          <p:cNvGrpSpPr/>
          <p:nvPr/>
        </p:nvGrpSpPr>
        <p:grpSpPr>
          <a:xfrm>
            <a:off x="2536411" y="1598827"/>
            <a:ext cx="9531455" cy="4805405"/>
            <a:chOff x="255855" y="1173325"/>
            <a:chExt cx="9531455" cy="4805405"/>
          </a:xfrm>
        </p:grpSpPr>
        <p:sp>
          <p:nvSpPr>
            <p:cNvPr id="136" name="Retângulo 135">
              <a:extLst>
                <a:ext uri="{FF2B5EF4-FFF2-40B4-BE49-F238E27FC236}">
                  <a16:creationId xmlns:a16="http://schemas.microsoft.com/office/drawing/2014/main" id="{5ED3611E-73C2-F849-A0C6-41FC6B823473}"/>
                </a:ext>
              </a:extLst>
            </p:cNvPr>
            <p:cNvSpPr/>
            <p:nvPr/>
          </p:nvSpPr>
          <p:spPr>
            <a:xfrm>
              <a:off x="255855" y="1173325"/>
              <a:ext cx="16419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anose="020B0604020202020204" pitchFamily="34" charset="0"/>
                </a:rPr>
                <a:t>Receitas na sua lista</a:t>
              </a:r>
            </a:p>
          </p:txBody>
        </p:sp>
        <p:grpSp>
          <p:nvGrpSpPr>
            <p:cNvPr id="137" name="Agrupar 136">
              <a:extLst>
                <a:ext uri="{FF2B5EF4-FFF2-40B4-BE49-F238E27FC236}">
                  <a16:creationId xmlns:a16="http://schemas.microsoft.com/office/drawing/2014/main" id="{B0F88F27-184F-A244-A2E6-BFA4ABDE6EAF}"/>
                </a:ext>
              </a:extLst>
            </p:cNvPr>
            <p:cNvGrpSpPr/>
            <p:nvPr/>
          </p:nvGrpSpPr>
          <p:grpSpPr>
            <a:xfrm>
              <a:off x="255855" y="1463757"/>
              <a:ext cx="9531455" cy="4514973"/>
              <a:chOff x="2432520" y="1845715"/>
              <a:chExt cx="9531455" cy="4514973"/>
            </a:xfrm>
          </p:grpSpPr>
          <p:grpSp>
            <p:nvGrpSpPr>
              <p:cNvPr id="138" name="Agrupar 137">
                <a:extLst>
                  <a:ext uri="{FF2B5EF4-FFF2-40B4-BE49-F238E27FC236}">
                    <a16:creationId xmlns:a16="http://schemas.microsoft.com/office/drawing/2014/main" id="{5C51811D-7782-3846-A0E8-8734A94F542C}"/>
                  </a:ext>
                </a:extLst>
              </p:cNvPr>
              <p:cNvGrpSpPr/>
              <p:nvPr/>
            </p:nvGrpSpPr>
            <p:grpSpPr>
              <a:xfrm>
                <a:off x="2432520" y="1845715"/>
                <a:ext cx="9531455" cy="4292074"/>
                <a:chOff x="3045863" y="2144576"/>
                <a:chExt cx="9531455" cy="4292074"/>
              </a:xfrm>
            </p:grpSpPr>
            <p:grpSp>
              <p:nvGrpSpPr>
                <p:cNvPr id="147" name="Agrupar 146">
                  <a:extLst>
                    <a:ext uri="{FF2B5EF4-FFF2-40B4-BE49-F238E27FC236}">
                      <a16:creationId xmlns:a16="http://schemas.microsoft.com/office/drawing/2014/main" id="{628F390A-4B46-5A42-845F-DFC342720E3E}"/>
                    </a:ext>
                  </a:extLst>
                </p:cNvPr>
                <p:cNvGrpSpPr/>
                <p:nvPr/>
              </p:nvGrpSpPr>
              <p:grpSpPr>
                <a:xfrm>
                  <a:off x="3045863" y="2144576"/>
                  <a:ext cx="9531455" cy="4292074"/>
                  <a:chOff x="36297" y="4223479"/>
                  <a:chExt cx="9698838" cy="4367448"/>
                </a:xfrm>
              </p:grpSpPr>
              <p:pic>
                <p:nvPicPr>
                  <p:cNvPr id="156" name="Imagem 155">
                    <a:extLst>
                      <a:ext uri="{FF2B5EF4-FFF2-40B4-BE49-F238E27FC236}">
                        <a16:creationId xmlns:a16="http://schemas.microsoft.com/office/drawing/2014/main" id="{F9E15D40-A268-254B-A2E0-68C2A351C1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9356" t="21658"/>
                  <a:stretch/>
                </p:blipFill>
                <p:spPr>
                  <a:xfrm>
                    <a:off x="36297" y="4223479"/>
                    <a:ext cx="7939738" cy="436744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Imagem 156">
                    <a:extLst>
                      <a:ext uri="{FF2B5EF4-FFF2-40B4-BE49-F238E27FC236}">
                        <a16:creationId xmlns:a16="http://schemas.microsoft.com/office/drawing/2014/main" id="{284CA18C-270F-9C42-80C7-1BF67C7E99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37375" t="21658" r="35150"/>
                  <a:stretch/>
                </p:blipFill>
                <p:spPr>
                  <a:xfrm>
                    <a:off x="7328523" y="4223479"/>
                    <a:ext cx="2406613" cy="43674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6C7D8256-F158-A14F-A8F9-CBE75A9A75AE}"/>
                    </a:ext>
                  </a:extLst>
                </p:cNvPr>
                <p:cNvSpPr/>
                <p:nvPr/>
              </p:nvSpPr>
              <p:spPr>
                <a:xfrm>
                  <a:off x="4008800" y="2568311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8D2B132D-E5D3-B645-B8D0-45B1020F6EC0}"/>
                    </a:ext>
                  </a:extLst>
                </p:cNvPr>
                <p:cNvSpPr/>
                <p:nvPr/>
              </p:nvSpPr>
              <p:spPr>
                <a:xfrm>
                  <a:off x="11181241" y="5051780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42C7895-9B94-F843-9433-A73ED2CC7087}"/>
                    </a:ext>
                  </a:extLst>
                </p:cNvPr>
                <p:cNvSpPr/>
                <p:nvPr/>
              </p:nvSpPr>
              <p:spPr>
                <a:xfrm>
                  <a:off x="6399614" y="2568311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1738F3E7-8034-E140-96B6-0115BA33BEB8}"/>
                    </a:ext>
                  </a:extLst>
                </p:cNvPr>
                <p:cNvSpPr/>
                <p:nvPr/>
              </p:nvSpPr>
              <p:spPr>
                <a:xfrm>
                  <a:off x="8790428" y="2568311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29CF6DB3-D1D1-5B4E-A2FA-6A8C4EC2A342}"/>
                    </a:ext>
                  </a:extLst>
                </p:cNvPr>
                <p:cNvSpPr/>
                <p:nvPr/>
              </p:nvSpPr>
              <p:spPr>
                <a:xfrm>
                  <a:off x="11181241" y="2568311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6930DB1D-C707-524D-8BFF-400D4DA306F2}"/>
                    </a:ext>
                  </a:extLst>
                </p:cNvPr>
                <p:cNvSpPr/>
                <p:nvPr/>
              </p:nvSpPr>
              <p:spPr>
                <a:xfrm>
                  <a:off x="4008800" y="5051780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D12D0157-5FC2-B141-8EAD-9BD0A7E92BF5}"/>
                    </a:ext>
                  </a:extLst>
                </p:cNvPr>
                <p:cNvSpPr/>
                <p:nvPr/>
              </p:nvSpPr>
              <p:spPr>
                <a:xfrm>
                  <a:off x="6399614" y="5051780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0F8472C3-A03C-0545-A480-7DA66916BACF}"/>
                    </a:ext>
                  </a:extLst>
                </p:cNvPr>
                <p:cNvSpPr/>
                <p:nvPr/>
              </p:nvSpPr>
              <p:spPr>
                <a:xfrm>
                  <a:off x="8790428" y="5051780"/>
                  <a:ext cx="427076" cy="427076"/>
                </a:xfrm>
                <a:prstGeom prst="ellipse">
                  <a:avLst/>
                </a:prstGeom>
                <a:solidFill>
                  <a:srgbClr val="C00000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600" dirty="0" err="1"/>
                    <a:t>X</a:t>
                  </a:r>
                  <a:endParaRPr lang="pt-BR" sz="1600" dirty="0"/>
                </a:p>
              </p:txBody>
            </p:sp>
          </p:grpSp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08544B24-7DFF-F842-A92C-5102E5B8ED74}"/>
                  </a:ext>
                </a:extLst>
              </p:cNvPr>
              <p:cNvSpPr/>
              <p:nvPr/>
            </p:nvSpPr>
            <p:spPr>
              <a:xfrm>
                <a:off x="4276749" y="3902369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50C6EFAD-D65F-3B46-8DBC-2AE1258AAA2C}"/>
                  </a:ext>
                </a:extLst>
              </p:cNvPr>
              <p:cNvSpPr/>
              <p:nvPr/>
            </p:nvSpPr>
            <p:spPr>
              <a:xfrm>
                <a:off x="6641912" y="3902369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FCD49F60-5AAD-3C40-B1D6-BE7D7957EF5E}"/>
                  </a:ext>
                </a:extLst>
              </p:cNvPr>
              <p:cNvSpPr/>
              <p:nvPr/>
            </p:nvSpPr>
            <p:spPr>
              <a:xfrm>
                <a:off x="9007075" y="3902369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AEF23F6C-973B-5F4B-B348-37A638858005}"/>
                  </a:ext>
                </a:extLst>
              </p:cNvPr>
              <p:cNvSpPr/>
              <p:nvPr/>
            </p:nvSpPr>
            <p:spPr>
              <a:xfrm>
                <a:off x="11372238" y="3902369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EB91A4A6-BAB4-0743-B878-56F5EFDF2D6F}"/>
                  </a:ext>
                </a:extLst>
              </p:cNvPr>
              <p:cNvSpPr/>
              <p:nvPr/>
            </p:nvSpPr>
            <p:spPr>
              <a:xfrm>
                <a:off x="4276749" y="6181922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4" name="Retângulo 143">
                <a:extLst>
                  <a:ext uri="{FF2B5EF4-FFF2-40B4-BE49-F238E27FC236}">
                    <a16:creationId xmlns:a16="http://schemas.microsoft.com/office/drawing/2014/main" id="{1F1845B7-2821-7645-AAD6-C20F813F8BF9}"/>
                  </a:ext>
                </a:extLst>
              </p:cNvPr>
              <p:cNvSpPr/>
              <p:nvPr/>
            </p:nvSpPr>
            <p:spPr>
              <a:xfrm>
                <a:off x="6641912" y="6181922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5" name="Retângulo 144">
                <a:extLst>
                  <a:ext uri="{FF2B5EF4-FFF2-40B4-BE49-F238E27FC236}">
                    <a16:creationId xmlns:a16="http://schemas.microsoft.com/office/drawing/2014/main" id="{767EB794-3428-384A-A1A3-19F2F5C417BB}"/>
                  </a:ext>
                </a:extLst>
              </p:cNvPr>
              <p:cNvSpPr/>
              <p:nvPr/>
            </p:nvSpPr>
            <p:spPr>
              <a:xfrm>
                <a:off x="9007075" y="6181922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  <p:sp>
            <p:nvSpPr>
              <p:cNvPr id="146" name="Retângulo 145">
                <a:extLst>
                  <a:ext uri="{FF2B5EF4-FFF2-40B4-BE49-F238E27FC236}">
                    <a16:creationId xmlns:a16="http://schemas.microsoft.com/office/drawing/2014/main" id="{2FC7BACF-F819-6A47-B3BE-40440CE9EFB3}"/>
                  </a:ext>
                </a:extLst>
              </p:cNvPr>
              <p:cNvSpPr/>
              <p:nvPr/>
            </p:nvSpPr>
            <p:spPr>
              <a:xfrm>
                <a:off x="11372238" y="6181922"/>
                <a:ext cx="432928" cy="1787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dirty="0">
                    <a:solidFill>
                      <a:srgbClr val="C00000"/>
                    </a:solidFill>
                  </a:rPr>
                  <a:t>-</a:t>
                </a:r>
                <a:r>
                  <a:rPr lang="pt-BR" sz="900" dirty="0">
                    <a:solidFill>
                      <a:schemeClr val="bg2">
                        <a:lumMod val="25000"/>
                      </a:schemeClr>
                    </a:solidFill>
                  </a:rPr>
                  <a:t> 1 </a:t>
                </a:r>
                <a:r>
                  <a:rPr lang="pt-BR" sz="900" dirty="0">
                    <a:solidFill>
                      <a:schemeClr val="accent6"/>
                    </a:solidFill>
                  </a:rPr>
                  <a:t>+</a:t>
                </a:r>
              </a:p>
            </p:txBody>
          </p:sp>
        </p:grp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979C90EF-E088-9F4F-9801-038B6D1FA22D}"/>
              </a:ext>
            </a:extLst>
          </p:cNvPr>
          <p:cNvSpPr/>
          <p:nvPr/>
        </p:nvSpPr>
        <p:spPr>
          <a:xfrm>
            <a:off x="2274017" y="822428"/>
            <a:ext cx="9597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b="1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Encontrado:</a:t>
            </a:r>
          </a:p>
          <a:p>
            <a:r>
              <a:rPr lang="pt-BR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243.234</a:t>
            </a:r>
          </a:p>
        </p:txBody>
      </p: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6507D8EA-F659-9541-B9E7-17D3CBB93A9A}"/>
              </a:ext>
            </a:extLst>
          </p:cNvPr>
          <p:cNvSpPr/>
          <p:nvPr/>
        </p:nvSpPr>
        <p:spPr>
          <a:xfrm>
            <a:off x="4819454" y="848497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2E5E1ECE-5685-2E4B-9896-DE62C2115172}"/>
              </a:ext>
            </a:extLst>
          </p:cNvPr>
          <p:cNvSpPr/>
          <p:nvPr/>
        </p:nvSpPr>
        <p:spPr>
          <a:xfrm>
            <a:off x="7210967" y="848497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FD6BE0CF-5381-7A48-9130-F6B7AD7097A3}"/>
              </a:ext>
            </a:extLst>
          </p:cNvPr>
          <p:cNvSpPr/>
          <p:nvPr/>
        </p:nvSpPr>
        <p:spPr>
          <a:xfrm>
            <a:off x="3227352" y="1110973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E918D2FD-5777-9F4E-B374-C3E3DDF95D8E}"/>
              </a:ext>
            </a:extLst>
          </p:cNvPr>
          <p:cNvSpPr/>
          <p:nvPr/>
        </p:nvSpPr>
        <p:spPr>
          <a:xfrm>
            <a:off x="4024523" y="1110973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62" name="Retângulo 161">
            <a:extLst>
              <a:ext uri="{FF2B5EF4-FFF2-40B4-BE49-F238E27FC236}">
                <a16:creationId xmlns:a16="http://schemas.microsoft.com/office/drawing/2014/main" id="{83C81E81-38F5-F949-916F-DED6F2C55C03}"/>
              </a:ext>
            </a:extLst>
          </p:cNvPr>
          <p:cNvSpPr/>
          <p:nvPr/>
        </p:nvSpPr>
        <p:spPr>
          <a:xfrm>
            <a:off x="5618865" y="1110973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63" name="Retângulo 162">
            <a:extLst>
              <a:ext uri="{FF2B5EF4-FFF2-40B4-BE49-F238E27FC236}">
                <a16:creationId xmlns:a16="http://schemas.microsoft.com/office/drawing/2014/main" id="{4F75AEED-7AD2-894D-9B9B-08331DD803F1}"/>
              </a:ext>
            </a:extLst>
          </p:cNvPr>
          <p:cNvSpPr/>
          <p:nvPr/>
        </p:nvSpPr>
        <p:spPr>
          <a:xfrm>
            <a:off x="6416036" y="1110973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64" name="Retângulo 163">
            <a:extLst>
              <a:ext uri="{FF2B5EF4-FFF2-40B4-BE49-F238E27FC236}">
                <a16:creationId xmlns:a16="http://schemas.microsoft.com/office/drawing/2014/main" id="{36866E30-00A3-EB44-A81F-E36CB75FA049}"/>
              </a:ext>
            </a:extLst>
          </p:cNvPr>
          <p:cNvSpPr/>
          <p:nvPr/>
        </p:nvSpPr>
        <p:spPr>
          <a:xfrm>
            <a:off x="8010378" y="1110973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65" name="Retângulo 164">
            <a:extLst>
              <a:ext uri="{FF2B5EF4-FFF2-40B4-BE49-F238E27FC236}">
                <a16:creationId xmlns:a16="http://schemas.microsoft.com/office/drawing/2014/main" id="{339279B3-F077-C441-BEAE-FCAA2EDDEBBF}"/>
              </a:ext>
            </a:extLst>
          </p:cNvPr>
          <p:cNvSpPr/>
          <p:nvPr/>
        </p:nvSpPr>
        <p:spPr>
          <a:xfrm>
            <a:off x="8807549" y="1110973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66" name="Retângulo 165">
            <a:extLst>
              <a:ext uri="{FF2B5EF4-FFF2-40B4-BE49-F238E27FC236}">
                <a16:creationId xmlns:a16="http://schemas.microsoft.com/office/drawing/2014/main" id="{B07A51BD-ED15-4244-899F-A941D4BEE342}"/>
              </a:ext>
            </a:extLst>
          </p:cNvPr>
          <p:cNvSpPr/>
          <p:nvPr/>
        </p:nvSpPr>
        <p:spPr>
          <a:xfrm>
            <a:off x="9604720" y="1110973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67" name="Retângulo 166">
            <a:extLst>
              <a:ext uri="{FF2B5EF4-FFF2-40B4-BE49-F238E27FC236}">
                <a16:creationId xmlns:a16="http://schemas.microsoft.com/office/drawing/2014/main" id="{F617306F-F8AE-704C-A18C-BCE6B136963D}"/>
              </a:ext>
            </a:extLst>
          </p:cNvPr>
          <p:cNvSpPr/>
          <p:nvPr/>
        </p:nvSpPr>
        <p:spPr>
          <a:xfrm>
            <a:off x="10401891" y="1110973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68" name="Retângulo 167">
            <a:extLst>
              <a:ext uri="{FF2B5EF4-FFF2-40B4-BE49-F238E27FC236}">
                <a16:creationId xmlns:a16="http://schemas.microsoft.com/office/drawing/2014/main" id="{2258F366-7C16-634A-8975-278830E689B0}"/>
              </a:ext>
            </a:extLst>
          </p:cNvPr>
          <p:cNvSpPr/>
          <p:nvPr/>
        </p:nvSpPr>
        <p:spPr>
          <a:xfrm>
            <a:off x="11199063" y="1110973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69" name="Retângulo 168">
            <a:extLst>
              <a:ext uri="{FF2B5EF4-FFF2-40B4-BE49-F238E27FC236}">
                <a16:creationId xmlns:a16="http://schemas.microsoft.com/office/drawing/2014/main" id="{06FAA364-6E45-504E-8522-BB70BD67582D}"/>
              </a:ext>
            </a:extLst>
          </p:cNvPr>
          <p:cNvSpPr/>
          <p:nvPr/>
        </p:nvSpPr>
        <p:spPr>
          <a:xfrm>
            <a:off x="4821694" y="1110973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70" name="Retângulo 169">
            <a:extLst>
              <a:ext uri="{FF2B5EF4-FFF2-40B4-BE49-F238E27FC236}">
                <a16:creationId xmlns:a16="http://schemas.microsoft.com/office/drawing/2014/main" id="{365A7D4D-A5D5-3847-9C9C-9419FB72B08C}"/>
              </a:ext>
            </a:extLst>
          </p:cNvPr>
          <p:cNvSpPr/>
          <p:nvPr/>
        </p:nvSpPr>
        <p:spPr>
          <a:xfrm>
            <a:off x="7213207" y="1110973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71" name="Retângulo 170">
            <a:extLst>
              <a:ext uri="{FF2B5EF4-FFF2-40B4-BE49-F238E27FC236}">
                <a16:creationId xmlns:a16="http://schemas.microsoft.com/office/drawing/2014/main" id="{D83226CC-6727-2D41-8264-3123F23390C5}"/>
              </a:ext>
            </a:extLst>
          </p:cNvPr>
          <p:cNvSpPr/>
          <p:nvPr/>
        </p:nvSpPr>
        <p:spPr>
          <a:xfrm>
            <a:off x="3225112" y="1373449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72" name="Retângulo 171">
            <a:extLst>
              <a:ext uri="{FF2B5EF4-FFF2-40B4-BE49-F238E27FC236}">
                <a16:creationId xmlns:a16="http://schemas.microsoft.com/office/drawing/2014/main" id="{FC22207C-CCFF-C64E-926B-095F4DB9BFA1}"/>
              </a:ext>
            </a:extLst>
          </p:cNvPr>
          <p:cNvSpPr/>
          <p:nvPr/>
        </p:nvSpPr>
        <p:spPr>
          <a:xfrm>
            <a:off x="4022283" y="1373449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73" name="Retângulo 172">
            <a:extLst>
              <a:ext uri="{FF2B5EF4-FFF2-40B4-BE49-F238E27FC236}">
                <a16:creationId xmlns:a16="http://schemas.microsoft.com/office/drawing/2014/main" id="{EDE8F824-144F-8548-9C2C-63910F1B2605}"/>
              </a:ext>
            </a:extLst>
          </p:cNvPr>
          <p:cNvSpPr/>
          <p:nvPr/>
        </p:nvSpPr>
        <p:spPr>
          <a:xfrm>
            <a:off x="5616625" y="1373449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74" name="Retângulo 173">
            <a:extLst>
              <a:ext uri="{FF2B5EF4-FFF2-40B4-BE49-F238E27FC236}">
                <a16:creationId xmlns:a16="http://schemas.microsoft.com/office/drawing/2014/main" id="{D9D360C2-9CCA-714D-BBA5-8BC847503F6F}"/>
              </a:ext>
            </a:extLst>
          </p:cNvPr>
          <p:cNvSpPr/>
          <p:nvPr/>
        </p:nvSpPr>
        <p:spPr>
          <a:xfrm>
            <a:off x="6413796" y="1373449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75" name="Retângulo 174">
            <a:extLst>
              <a:ext uri="{FF2B5EF4-FFF2-40B4-BE49-F238E27FC236}">
                <a16:creationId xmlns:a16="http://schemas.microsoft.com/office/drawing/2014/main" id="{29BDC363-EC57-484D-AB85-627C68DCE7FE}"/>
              </a:ext>
            </a:extLst>
          </p:cNvPr>
          <p:cNvSpPr/>
          <p:nvPr/>
        </p:nvSpPr>
        <p:spPr>
          <a:xfrm>
            <a:off x="8008138" y="1373449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76" name="Retângulo 175">
            <a:extLst>
              <a:ext uri="{FF2B5EF4-FFF2-40B4-BE49-F238E27FC236}">
                <a16:creationId xmlns:a16="http://schemas.microsoft.com/office/drawing/2014/main" id="{C35E2F09-8A3A-7F4D-B34B-6B9841AC9570}"/>
              </a:ext>
            </a:extLst>
          </p:cNvPr>
          <p:cNvSpPr/>
          <p:nvPr/>
        </p:nvSpPr>
        <p:spPr>
          <a:xfrm>
            <a:off x="8805309" y="1373449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77" name="Retângulo 176">
            <a:extLst>
              <a:ext uri="{FF2B5EF4-FFF2-40B4-BE49-F238E27FC236}">
                <a16:creationId xmlns:a16="http://schemas.microsoft.com/office/drawing/2014/main" id="{6BD9C8ED-698D-2147-AF4E-FBC9F586C62C}"/>
              </a:ext>
            </a:extLst>
          </p:cNvPr>
          <p:cNvSpPr/>
          <p:nvPr/>
        </p:nvSpPr>
        <p:spPr>
          <a:xfrm>
            <a:off x="9602480" y="1373449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78" name="Retângulo 177">
            <a:extLst>
              <a:ext uri="{FF2B5EF4-FFF2-40B4-BE49-F238E27FC236}">
                <a16:creationId xmlns:a16="http://schemas.microsoft.com/office/drawing/2014/main" id="{55DB4DAE-32F7-9941-A9C5-5F5C81DE2EF5}"/>
              </a:ext>
            </a:extLst>
          </p:cNvPr>
          <p:cNvSpPr/>
          <p:nvPr/>
        </p:nvSpPr>
        <p:spPr>
          <a:xfrm>
            <a:off x="10399651" y="1373449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79" name="Retângulo 178">
            <a:extLst>
              <a:ext uri="{FF2B5EF4-FFF2-40B4-BE49-F238E27FC236}">
                <a16:creationId xmlns:a16="http://schemas.microsoft.com/office/drawing/2014/main" id="{5CBF03E8-546A-6645-881A-A06250997D9C}"/>
              </a:ext>
            </a:extLst>
          </p:cNvPr>
          <p:cNvSpPr/>
          <p:nvPr/>
        </p:nvSpPr>
        <p:spPr>
          <a:xfrm>
            <a:off x="11196823" y="1373449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80" name="Retângulo 179">
            <a:extLst>
              <a:ext uri="{FF2B5EF4-FFF2-40B4-BE49-F238E27FC236}">
                <a16:creationId xmlns:a16="http://schemas.microsoft.com/office/drawing/2014/main" id="{7A220191-4744-F848-815E-D537BCC3BD60}"/>
              </a:ext>
            </a:extLst>
          </p:cNvPr>
          <p:cNvSpPr/>
          <p:nvPr/>
        </p:nvSpPr>
        <p:spPr>
          <a:xfrm>
            <a:off x="4819454" y="1373449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sp>
        <p:nvSpPr>
          <p:cNvPr id="181" name="Retângulo 180">
            <a:extLst>
              <a:ext uri="{FF2B5EF4-FFF2-40B4-BE49-F238E27FC236}">
                <a16:creationId xmlns:a16="http://schemas.microsoft.com/office/drawing/2014/main" id="{1342C84B-B94E-2640-8B40-7766ACF072B7}"/>
              </a:ext>
            </a:extLst>
          </p:cNvPr>
          <p:cNvSpPr/>
          <p:nvPr/>
        </p:nvSpPr>
        <p:spPr>
          <a:xfrm>
            <a:off x="7210967" y="1373449"/>
            <a:ext cx="712234" cy="201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Cebola </a:t>
            </a:r>
            <a:r>
              <a:rPr lang="pt-BR" sz="1000" dirty="0" err="1"/>
              <a:t>X</a:t>
            </a:r>
            <a:endParaRPr lang="pt-BR" sz="1000" dirty="0"/>
          </a:p>
        </p:txBody>
      </p:sp>
      <p:pic>
        <p:nvPicPr>
          <p:cNvPr id="182" name="Gráfico 181" descr="Calendário diário">
            <a:extLst>
              <a:ext uri="{FF2B5EF4-FFF2-40B4-BE49-F238E27FC236}">
                <a16:creationId xmlns:a16="http://schemas.microsoft.com/office/drawing/2014/main" id="{057EE77D-0ADF-5D4B-96F9-8FC59E4FFDB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6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tângulo 110">
            <a:extLst>
              <a:ext uri="{FF2B5EF4-FFF2-40B4-BE49-F238E27FC236}">
                <a16:creationId xmlns:a16="http://schemas.microsoft.com/office/drawing/2014/main" id="{2368E178-F881-0D42-A81D-2E5554E2F50D}"/>
              </a:ext>
            </a:extLst>
          </p:cNvPr>
          <p:cNvSpPr/>
          <p:nvPr/>
        </p:nvSpPr>
        <p:spPr>
          <a:xfrm>
            <a:off x="123568" y="412519"/>
            <a:ext cx="1952684" cy="634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RECOMENDADOS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53A9A19-63D7-F34D-A9C7-0EBCEDD0DC58}"/>
              </a:ext>
            </a:extLst>
          </p:cNvPr>
          <p:cNvSpPr/>
          <p:nvPr/>
        </p:nvSpPr>
        <p:spPr>
          <a:xfrm>
            <a:off x="2199820" y="663008"/>
            <a:ext cx="9916555" cy="61949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7D71E98-5F4F-8644-96C2-2981F6E3FA2D}"/>
              </a:ext>
            </a:extLst>
          </p:cNvPr>
          <p:cNvGrpSpPr/>
          <p:nvPr/>
        </p:nvGrpSpPr>
        <p:grpSpPr>
          <a:xfrm>
            <a:off x="6812206" y="735173"/>
            <a:ext cx="4709533" cy="3109478"/>
            <a:chOff x="3737743" y="722716"/>
            <a:chExt cx="5194533" cy="34297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0A40766-253C-6941-A344-198A5F15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7743" y="722716"/>
              <a:ext cx="5194533" cy="2914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5558B01-254F-E142-9C5D-60CF688D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7743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96AF47E-1B49-AA4F-A46B-80A4E54A2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229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F78AFD3C-D251-064B-8024-393A4DFB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15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10633A03-A4C8-2446-A4AC-6618855EA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2201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83C75E1C-6E84-6F41-8E52-8845A1A7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687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2C9838A8-FBFD-9A4D-800B-B86E5FB0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5172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0887C919-2815-B842-A620-3D686403448A}"/>
                </a:ext>
              </a:extLst>
            </p:cNvPr>
            <p:cNvSpPr/>
            <p:nvPr/>
          </p:nvSpPr>
          <p:spPr>
            <a:xfrm>
              <a:off x="8045172" y="3654652"/>
              <a:ext cx="887104" cy="497764"/>
            </a:xfrm>
            <a:prstGeom prst="rect">
              <a:avLst/>
            </a:prstGeom>
            <a:solidFill>
              <a:schemeClr val="dk1">
                <a:alpha val="67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+ 18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13B4ADF3-D455-594C-8F5D-6CA13C62F451}"/>
              </a:ext>
            </a:extLst>
          </p:cNvPr>
          <p:cNvGrpSpPr/>
          <p:nvPr/>
        </p:nvGrpSpPr>
        <p:grpSpPr>
          <a:xfrm>
            <a:off x="2397871" y="930209"/>
            <a:ext cx="4083617" cy="1815882"/>
            <a:chOff x="2737958" y="930209"/>
            <a:chExt cx="4083617" cy="181588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08FD33B-3B9B-4444-8DAA-345D09F1D583}"/>
                </a:ext>
              </a:extLst>
            </p:cNvPr>
            <p:cNvSpPr txBox="1"/>
            <p:nvPr/>
          </p:nvSpPr>
          <p:spPr>
            <a:xfrm>
              <a:off x="2737958" y="930209"/>
              <a:ext cx="408361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25000"/>
                    </a:schemeClr>
                  </a:solidFill>
                </a:rPr>
                <a:t>FRANGO FRITO</a:t>
              </a:r>
            </a:p>
            <a:p>
              <a:r>
                <a:rPr lang="pt-BR" sz="2000" dirty="0">
                  <a:solidFill>
                    <a:schemeClr val="accent4"/>
                  </a:solidFill>
                </a:rPr>
                <a:t>****</a:t>
              </a:r>
              <a:r>
                <a:rPr lang="pt-BR" sz="2000" dirty="0"/>
                <a:t>*</a:t>
              </a:r>
              <a:r>
                <a:rPr lang="pt-BR" sz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endParaRPr lang="pt-BR" sz="1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BR" sz="1200" dirty="0"/>
                <a:t>               Por: Chef </a:t>
              </a:r>
              <a:r>
                <a:rPr lang="pt-BR" sz="1200" dirty="0" err="1"/>
                <a:t>Ericson</a:t>
              </a:r>
              <a:endParaRPr lang="pt-BR" sz="1200" dirty="0"/>
            </a:p>
            <a:p>
              <a:endParaRPr lang="pt-BR" sz="1200" dirty="0"/>
            </a:p>
            <a:p>
              <a:r>
                <a:rPr lang="pt-BR" sz="1200" dirty="0"/>
                <a:t>"</a:t>
              </a:r>
              <a:r>
                <a:rPr lang="pt-BR" sz="1200" dirty="0" err="1"/>
                <a:t>Lorem</a:t>
              </a:r>
              <a:r>
                <a:rPr lang="pt-BR" sz="1200" dirty="0"/>
                <a:t> ipsum </a:t>
              </a:r>
              <a:r>
                <a:rPr lang="pt-BR" sz="1200" dirty="0" err="1"/>
                <a:t>dolor</a:t>
              </a:r>
              <a:r>
                <a:rPr lang="pt-BR" sz="1200" dirty="0"/>
                <a:t> </a:t>
              </a:r>
              <a:r>
                <a:rPr lang="pt-BR" sz="1200" dirty="0" err="1"/>
                <a:t>sit</a:t>
              </a:r>
              <a:r>
                <a:rPr lang="pt-BR" sz="1200" dirty="0"/>
                <a:t> </a:t>
              </a:r>
              <a:r>
                <a:rPr lang="pt-BR" sz="1200" dirty="0" err="1"/>
                <a:t>amet</a:t>
              </a:r>
              <a:r>
                <a:rPr lang="pt-BR" sz="1200" dirty="0"/>
                <a:t>, </a:t>
              </a:r>
              <a:r>
                <a:rPr lang="pt-BR" sz="1200" dirty="0" err="1"/>
                <a:t>consectetur</a:t>
              </a:r>
              <a:r>
                <a:rPr lang="pt-BR" sz="1200" dirty="0"/>
                <a:t> </a:t>
              </a:r>
              <a:r>
                <a:rPr lang="pt-BR" sz="1200" dirty="0" err="1"/>
                <a:t>adipiscing</a:t>
              </a:r>
              <a:r>
                <a:rPr lang="pt-BR" sz="1200" dirty="0"/>
                <a:t> </a:t>
              </a:r>
              <a:r>
                <a:rPr lang="pt-BR" sz="1200" dirty="0" err="1"/>
                <a:t>elit</a:t>
              </a:r>
              <a:r>
                <a:rPr lang="pt-BR" sz="1200" dirty="0"/>
                <a:t>, </a:t>
              </a:r>
              <a:r>
                <a:rPr lang="pt-BR" sz="1200" dirty="0" err="1"/>
                <a:t>sed</a:t>
              </a:r>
              <a:r>
                <a:rPr lang="pt-BR" sz="1200" dirty="0"/>
                <a:t> do </a:t>
              </a:r>
              <a:r>
                <a:rPr lang="pt-BR" sz="1200" dirty="0" err="1"/>
                <a:t>eiusmod</a:t>
              </a:r>
              <a:r>
                <a:rPr lang="pt-BR" sz="1200" dirty="0"/>
                <a:t> </a:t>
              </a:r>
              <a:r>
                <a:rPr lang="pt-BR" sz="1200" dirty="0" err="1"/>
                <a:t>tempor</a:t>
              </a:r>
              <a:r>
                <a:rPr lang="pt-BR" sz="1200" dirty="0"/>
                <a:t> </a:t>
              </a:r>
              <a:r>
                <a:rPr lang="pt-BR" sz="1200" dirty="0" err="1"/>
                <a:t>incididunt</a:t>
              </a:r>
              <a:r>
                <a:rPr lang="pt-BR" sz="1200" dirty="0"/>
                <a:t> ut labore et </a:t>
              </a:r>
              <a:r>
                <a:rPr lang="pt-BR" sz="1200" dirty="0" err="1"/>
                <a:t>dolore</a:t>
              </a:r>
              <a:r>
                <a:rPr lang="pt-BR" sz="1200" dirty="0"/>
                <a:t> magna </a:t>
              </a:r>
              <a:r>
                <a:rPr lang="pt-BR" sz="1200" dirty="0" err="1"/>
                <a:t>aliqua</a:t>
              </a:r>
              <a:r>
                <a:rPr lang="pt-BR" sz="1200" dirty="0"/>
                <a:t>, ipsum </a:t>
              </a:r>
              <a:r>
                <a:rPr lang="pt-BR" sz="1200" dirty="0" err="1"/>
                <a:t>dolor</a:t>
              </a:r>
              <a:r>
                <a:rPr lang="pt-BR" sz="1200" dirty="0"/>
                <a:t> </a:t>
              </a:r>
              <a:r>
                <a:rPr lang="pt-BR" sz="1200" dirty="0" err="1"/>
                <a:t>sit</a:t>
              </a:r>
              <a:r>
                <a:rPr lang="pt-BR" sz="1200" dirty="0"/>
                <a:t> </a:t>
              </a:r>
              <a:r>
                <a:rPr lang="pt-BR" sz="1200" dirty="0" err="1"/>
                <a:t>amet</a:t>
              </a:r>
              <a:r>
                <a:rPr lang="pt-BR" sz="1200" dirty="0"/>
                <a:t>, </a:t>
              </a:r>
              <a:r>
                <a:rPr lang="pt-BR" sz="1200" dirty="0" err="1"/>
                <a:t>consectetur</a:t>
              </a:r>
              <a:r>
                <a:rPr lang="pt-BR" sz="1200" dirty="0"/>
                <a:t> </a:t>
              </a:r>
              <a:r>
                <a:rPr lang="pt-BR" sz="1200" dirty="0" err="1"/>
                <a:t>adipiscing</a:t>
              </a:r>
              <a:r>
                <a:rPr lang="pt-BR" sz="1200" dirty="0"/>
                <a:t> </a:t>
              </a:r>
              <a:r>
                <a:rPr lang="pt-BR" sz="1200" dirty="0" err="1"/>
                <a:t>elit</a:t>
              </a:r>
              <a:r>
                <a:rPr lang="pt-BR" sz="1200" dirty="0"/>
                <a:t>”</a:t>
              </a:r>
              <a:endParaRPr lang="pt-B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28716C-D13C-1C4C-B2AA-D7DC20BFC3B9}"/>
                </a:ext>
              </a:extLst>
            </p:cNvPr>
            <p:cNvSpPr/>
            <p:nvPr/>
          </p:nvSpPr>
          <p:spPr>
            <a:xfrm>
              <a:off x="2772580" y="1614385"/>
              <a:ext cx="494051" cy="49405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53EDC6A7-3A3B-0B4E-B661-42C73AF530AB}"/>
              </a:ext>
            </a:extLst>
          </p:cNvPr>
          <p:cNvGrpSpPr/>
          <p:nvPr/>
        </p:nvGrpSpPr>
        <p:grpSpPr>
          <a:xfrm>
            <a:off x="2432532" y="3049650"/>
            <a:ext cx="4256106" cy="813671"/>
            <a:chOff x="2432532" y="2922241"/>
            <a:chExt cx="4256106" cy="813671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96164D2C-54FE-A149-9D54-250A1D2FA9A4}"/>
                </a:ext>
              </a:extLst>
            </p:cNvPr>
            <p:cNvGrpSpPr/>
            <p:nvPr/>
          </p:nvGrpSpPr>
          <p:grpSpPr>
            <a:xfrm>
              <a:off x="2432532" y="2922241"/>
              <a:ext cx="4256106" cy="813671"/>
              <a:chOff x="2299341" y="3429000"/>
              <a:chExt cx="4512865" cy="862757"/>
            </a:xfrm>
          </p:grpSpPr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F4E9597E-4136-E347-84FC-DFD1C662E058}"/>
                  </a:ext>
                </a:extLst>
              </p:cNvPr>
              <p:cNvSpPr/>
              <p:nvPr/>
            </p:nvSpPr>
            <p:spPr>
              <a:xfrm>
                <a:off x="2299341" y="3429000"/>
                <a:ext cx="4512865" cy="862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pt-BR" sz="900" b="1" dirty="0">
                  <a:solidFill>
                    <a:schemeClr val="bg2">
                      <a:lumMod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109666A4-3D26-E24D-BA39-A6325B8FFA22}"/>
                  </a:ext>
                </a:extLst>
              </p:cNvPr>
              <p:cNvSpPr/>
              <p:nvPr/>
            </p:nvSpPr>
            <p:spPr>
              <a:xfrm>
                <a:off x="2299341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PREPARO</a:t>
                </a:r>
              </a:p>
            </p:txBody>
          </p:sp>
          <p:pic>
            <p:nvPicPr>
              <p:cNvPr id="50" name="Gráfico 49" descr="Cronômetro">
                <a:extLst>
                  <a:ext uri="{FF2B5EF4-FFF2-40B4-BE49-F238E27FC236}">
                    <a16:creationId xmlns:a16="http://schemas.microsoft.com/office/drawing/2014/main" id="{3D7EFE0F-F3AE-A648-82B2-A914CA596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51606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4" name="Gráfico 53" descr="Coração">
                <a:extLst>
                  <a:ext uri="{FF2B5EF4-FFF2-40B4-BE49-F238E27FC236}">
                    <a16:creationId xmlns:a16="http://schemas.microsoft.com/office/drawing/2014/main" id="{DADF18FA-F828-9E4A-9A9D-F4BB03CFD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57610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6" name="Gráfico 55" descr="Legendas">
                <a:extLst>
                  <a:ext uri="{FF2B5EF4-FFF2-40B4-BE49-F238E27FC236}">
                    <a16:creationId xmlns:a16="http://schemas.microsoft.com/office/drawing/2014/main" id="{AA541F72-7CE0-4B47-A718-210C27196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60612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8" name="Gráfico 57" descr="Placa coberta">
                <a:extLst>
                  <a:ext uri="{FF2B5EF4-FFF2-40B4-BE49-F238E27FC236}">
                    <a16:creationId xmlns:a16="http://schemas.microsoft.com/office/drawing/2014/main" id="{8BEBA64E-C3B2-8447-8AEA-22ED644F3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454608" y="3449502"/>
                <a:ext cx="396327" cy="396327"/>
              </a:xfrm>
              <a:prstGeom prst="rect">
                <a:avLst/>
              </a:prstGeom>
            </p:spPr>
          </p:pic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4C15CDF3-443F-E544-B97B-165D962DB508}"/>
                  </a:ext>
                </a:extLst>
              </p:cNvPr>
              <p:cNvSpPr/>
              <p:nvPr/>
            </p:nvSpPr>
            <p:spPr>
              <a:xfrm>
                <a:off x="3202343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RENDIMENTO</a:t>
                </a:r>
              </a:p>
            </p:txBody>
          </p: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AB0946CE-D04F-E64B-BB76-0C168467773C}"/>
                  </a:ext>
                </a:extLst>
              </p:cNvPr>
              <p:cNvSpPr/>
              <p:nvPr/>
            </p:nvSpPr>
            <p:spPr>
              <a:xfrm>
                <a:off x="4105345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FAVORITOS</a:t>
                </a:r>
              </a:p>
            </p:txBody>
          </p:sp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B7E66BCB-FD86-8347-AD85-D0E10A4828E3}"/>
                  </a:ext>
                </a:extLst>
              </p:cNvPr>
              <p:cNvSpPr/>
              <p:nvPr/>
            </p:nvSpPr>
            <p:spPr>
              <a:xfrm>
                <a:off x="5008347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COMENTÁRIO</a:t>
                </a:r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B03ABBD1-BA14-5B48-BC0D-EA6682AA890E}"/>
                  </a:ext>
                </a:extLst>
              </p:cNvPr>
              <p:cNvSpPr/>
              <p:nvPr/>
            </p:nvSpPr>
            <p:spPr>
              <a:xfrm>
                <a:off x="5911349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CALORIAS</a:t>
                </a:r>
              </a:p>
            </p:txBody>
          </p:sp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C2141BA6-FA00-524B-862E-C4EED7EBAE55}"/>
                  </a:ext>
                </a:extLst>
              </p:cNvPr>
              <p:cNvSpPr/>
              <p:nvPr/>
            </p:nvSpPr>
            <p:spPr>
              <a:xfrm>
                <a:off x="2299341" y="4008204"/>
                <a:ext cx="89871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60 min</a:t>
                </a:r>
              </a:p>
            </p:txBody>
          </p:sp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BAC4868E-30D6-C249-B9B5-D0EA5D80091A}"/>
                  </a:ext>
                </a:extLst>
              </p:cNvPr>
              <p:cNvSpPr/>
              <p:nvPr/>
            </p:nvSpPr>
            <p:spPr>
              <a:xfrm>
                <a:off x="3200198" y="4008204"/>
                <a:ext cx="90300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8 pessoas</a:t>
                </a:r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34142634-B8F1-3B4C-BD0F-5D24A5B14E5C}"/>
                  </a:ext>
                </a:extLst>
              </p:cNvPr>
              <p:cNvSpPr/>
              <p:nvPr/>
            </p:nvSpPr>
            <p:spPr>
              <a:xfrm>
                <a:off x="4101055" y="4008204"/>
                <a:ext cx="89871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9.999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63DD5AD4-3456-2744-96CC-DA2A8A56C768}"/>
                  </a:ext>
                </a:extLst>
              </p:cNvPr>
              <p:cNvSpPr/>
              <p:nvPr/>
            </p:nvSpPr>
            <p:spPr>
              <a:xfrm>
                <a:off x="5006202" y="4008204"/>
                <a:ext cx="89227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9.999</a:t>
                </a:r>
              </a:p>
            </p:txBody>
          </p:sp>
          <p:pic>
            <p:nvPicPr>
              <p:cNvPr id="69" name="Gráfico 68" descr="Coração">
                <a:extLst>
                  <a:ext uri="{FF2B5EF4-FFF2-40B4-BE49-F238E27FC236}">
                    <a16:creationId xmlns:a16="http://schemas.microsoft.com/office/drawing/2014/main" id="{67E0E04A-CE6E-C842-9F48-B7F0E4FBD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6163613" y="3449502"/>
                <a:ext cx="396327" cy="396327"/>
              </a:xfrm>
              <a:prstGeom prst="rect">
                <a:avLst/>
              </a:prstGeom>
            </p:spPr>
          </p:pic>
        </p:grpSp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F11AE5F3-BE20-0749-9A63-AF414B8FE488}"/>
                </a:ext>
              </a:extLst>
            </p:cNvPr>
            <p:cNvSpPr/>
            <p:nvPr/>
          </p:nvSpPr>
          <p:spPr>
            <a:xfrm>
              <a:off x="5845104" y="3468492"/>
              <a:ext cx="841511" cy="267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87 Cal</a:t>
              </a:r>
            </a:p>
          </p:txBody>
        </p:sp>
      </p:grpSp>
      <p:pic>
        <p:nvPicPr>
          <p:cNvPr id="79" name="Gráfico 78" descr="Coração">
            <a:extLst>
              <a:ext uri="{FF2B5EF4-FFF2-40B4-BE49-F238E27FC236}">
                <a16:creationId xmlns:a16="http://schemas.microsoft.com/office/drawing/2014/main" id="{748D125A-836C-234B-99F3-EEBB1170F6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64000" y="878795"/>
            <a:ext cx="432000" cy="432000"/>
          </a:xfrm>
          <a:prstGeom prst="rect">
            <a:avLst/>
          </a:prstGeom>
        </p:spPr>
      </p:pic>
      <p:pic>
        <p:nvPicPr>
          <p:cNvPr id="81" name="Gráfico 80" descr="Garfo e faca">
            <a:extLst>
              <a:ext uri="{FF2B5EF4-FFF2-40B4-BE49-F238E27FC236}">
                <a16:creationId xmlns:a16="http://schemas.microsoft.com/office/drawing/2014/main" id="{780D4346-1BC0-B042-B817-B271D9BF09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3556" y="878795"/>
            <a:ext cx="432000" cy="432000"/>
          </a:xfrm>
          <a:prstGeom prst="rect">
            <a:avLst/>
          </a:prstGeom>
        </p:spPr>
      </p:pic>
      <p:sp>
        <p:nvSpPr>
          <p:cNvPr id="82" name="CaixaDeTexto 81">
            <a:extLst>
              <a:ext uri="{FF2B5EF4-FFF2-40B4-BE49-F238E27FC236}">
                <a16:creationId xmlns:a16="http://schemas.microsoft.com/office/drawing/2014/main" id="{FD6E3AF7-9BFE-024E-A9F8-C29FDB4025C5}"/>
              </a:ext>
            </a:extLst>
          </p:cNvPr>
          <p:cNvSpPr txBox="1"/>
          <p:nvPr/>
        </p:nvSpPr>
        <p:spPr>
          <a:xfrm>
            <a:off x="5553629" y="1283403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Favoritar</a:t>
            </a:r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9185F846-A6D2-6D47-8959-8EE33528F8AE}"/>
              </a:ext>
            </a:extLst>
          </p:cNvPr>
          <p:cNvSpPr txBox="1"/>
          <p:nvPr/>
        </p:nvSpPr>
        <p:spPr>
          <a:xfrm>
            <a:off x="6231769" y="1275074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Já Fiz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CDA4CD1A-9B07-654C-8990-55FE8D6AE62B}"/>
              </a:ext>
            </a:extLst>
          </p:cNvPr>
          <p:cNvSpPr txBox="1"/>
          <p:nvPr/>
        </p:nvSpPr>
        <p:spPr>
          <a:xfrm>
            <a:off x="5819437" y="88917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E10942-9DAF-4E4B-B59A-65A6D8887E85}"/>
              </a:ext>
            </a:extLst>
          </p:cNvPr>
          <p:cNvSpPr/>
          <p:nvPr/>
        </p:nvSpPr>
        <p:spPr>
          <a:xfrm>
            <a:off x="2435597" y="3897165"/>
            <a:ext cx="1355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Ingredientes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79E2759-714A-1B4A-BCB5-227963082DC0}"/>
              </a:ext>
            </a:extLst>
          </p:cNvPr>
          <p:cNvCxnSpPr>
            <a:cxnSpLocks/>
          </p:cNvCxnSpPr>
          <p:nvPr/>
        </p:nvCxnSpPr>
        <p:spPr>
          <a:xfrm>
            <a:off x="2432493" y="4266497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CC4F3DA0-6165-AE47-83A8-1580ED23A71B}"/>
              </a:ext>
            </a:extLst>
          </p:cNvPr>
          <p:cNvSpPr/>
          <p:nvPr/>
        </p:nvSpPr>
        <p:spPr>
          <a:xfrm>
            <a:off x="2565989" y="4381411"/>
            <a:ext cx="4869646" cy="174252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½ xícara de </a:t>
            </a:r>
            <a:r>
              <a:rPr lang="pt-BR" sz="1200" b="0" i="0" dirty="0" err="1">
                <a:solidFill>
                  <a:srgbClr val="262626"/>
                </a:solidFill>
                <a:effectLst/>
                <a:latin typeface="+mj-lt"/>
              </a:rPr>
              <a:t>missô</a:t>
            </a:r>
            <a:endParaRPr lang="pt-BR" sz="1200" b="0" i="0" dirty="0">
              <a:solidFill>
                <a:srgbClr val="262626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3 colheres de sopa de açúcar</a:t>
            </a: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1 colher de sopa de </a:t>
            </a:r>
            <a:r>
              <a:rPr lang="pt-BR" sz="1200" b="0" i="0" dirty="0" err="1">
                <a:solidFill>
                  <a:srgbClr val="262626"/>
                </a:solidFill>
                <a:effectLst/>
                <a:latin typeface="+mj-lt"/>
              </a:rPr>
              <a:t>sakê</a:t>
            </a:r>
            <a:endParaRPr lang="pt-BR" sz="1200" b="0" i="0" dirty="0">
              <a:solidFill>
                <a:srgbClr val="262626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endParaRPr lang="pt-BR" sz="1200" b="0" i="0" dirty="0">
              <a:solidFill>
                <a:srgbClr val="262626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endParaRPr lang="pt-BR" sz="1200" dirty="0">
              <a:solidFill>
                <a:srgbClr val="26262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pt-BR" sz="1200" b="0" i="0" dirty="0">
              <a:solidFill>
                <a:srgbClr val="262626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2 colheres de sopa de água</a:t>
            </a: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2 berinjelas grandes</a:t>
            </a: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Cebolinha a gosto</a:t>
            </a:r>
          </a:p>
        </p:txBody>
      </p:sp>
      <p:pic>
        <p:nvPicPr>
          <p:cNvPr id="27" name="Gráfico 26" descr="Médico">
            <a:extLst>
              <a:ext uri="{FF2B5EF4-FFF2-40B4-BE49-F238E27FC236}">
                <a16:creationId xmlns:a16="http://schemas.microsoft.com/office/drawing/2014/main" id="{9C0D5146-F2AB-C540-89D2-60EF3C457D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9871" y="4490561"/>
            <a:ext cx="216531" cy="216531"/>
          </a:xfrm>
          <a:prstGeom prst="rect">
            <a:avLst/>
          </a:prstGeom>
        </p:spPr>
      </p:pic>
      <p:pic>
        <p:nvPicPr>
          <p:cNvPr id="68" name="Gráfico 67" descr="Médico">
            <a:extLst>
              <a:ext uri="{FF2B5EF4-FFF2-40B4-BE49-F238E27FC236}">
                <a16:creationId xmlns:a16="http://schemas.microsoft.com/office/drawing/2014/main" id="{B96C0534-CF64-B944-90FB-B4A5352385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9871" y="5024928"/>
            <a:ext cx="216531" cy="216531"/>
          </a:xfrm>
          <a:prstGeom prst="rect">
            <a:avLst/>
          </a:prstGeom>
        </p:spPr>
      </p:pic>
      <p:pic>
        <p:nvPicPr>
          <p:cNvPr id="70" name="Gráfico 69" descr="Médico">
            <a:extLst>
              <a:ext uri="{FF2B5EF4-FFF2-40B4-BE49-F238E27FC236}">
                <a16:creationId xmlns:a16="http://schemas.microsoft.com/office/drawing/2014/main" id="{2321860D-9469-F143-AE1E-DA7A1A2AEC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9871" y="4757744"/>
            <a:ext cx="216531" cy="216531"/>
          </a:xfrm>
          <a:prstGeom prst="rect">
            <a:avLst/>
          </a:prstGeom>
        </p:spPr>
      </p:pic>
      <p:pic>
        <p:nvPicPr>
          <p:cNvPr id="71" name="Gráfico 70" descr="Médico">
            <a:extLst>
              <a:ext uri="{FF2B5EF4-FFF2-40B4-BE49-F238E27FC236}">
                <a16:creationId xmlns:a16="http://schemas.microsoft.com/office/drawing/2014/main" id="{D5267A5E-AEE5-6047-B494-5A3053C74F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59436" y="4487329"/>
            <a:ext cx="216531" cy="216531"/>
          </a:xfrm>
          <a:prstGeom prst="rect">
            <a:avLst/>
          </a:prstGeom>
        </p:spPr>
      </p:pic>
      <p:pic>
        <p:nvPicPr>
          <p:cNvPr id="72" name="Gráfico 71" descr="Médico">
            <a:extLst>
              <a:ext uri="{FF2B5EF4-FFF2-40B4-BE49-F238E27FC236}">
                <a16:creationId xmlns:a16="http://schemas.microsoft.com/office/drawing/2014/main" id="{1DB91174-5A41-5648-B7B6-4DB300BFE2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59436" y="5021696"/>
            <a:ext cx="216531" cy="216531"/>
          </a:xfrm>
          <a:prstGeom prst="rect">
            <a:avLst/>
          </a:prstGeom>
        </p:spPr>
      </p:pic>
      <p:pic>
        <p:nvPicPr>
          <p:cNvPr id="73" name="Gráfico 72" descr="Médico">
            <a:extLst>
              <a:ext uri="{FF2B5EF4-FFF2-40B4-BE49-F238E27FC236}">
                <a16:creationId xmlns:a16="http://schemas.microsoft.com/office/drawing/2014/main" id="{0222536B-C43E-BA46-9823-195B2DAC01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59436" y="4754512"/>
            <a:ext cx="216531" cy="216531"/>
          </a:xfrm>
          <a:prstGeom prst="rect">
            <a:avLst/>
          </a:prstGeom>
        </p:spPr>
      </p:pic>
      <p:sp>
        <p:nvSpPr>
          <p:cNvPr id="74" name="Retângulo 73">
            <a:extLst>
              <a:ext uri="{FF2B5EF4-FFF2-40B4-BE49-F238E27FC236}">
                <a16:creationId xmlns:a16="http://schemas.microsoft.com/office/drawing/2014/main" id="{C2029128-8BE9-6F4F-869E-366E8ABA1391}"/>
              </a:ext>
            </a:extLst>
          </p:cNvPr>
          <p:cNvSpPr/>
          <p:nvPr/>
        </p:nvSpPr>
        <p:spPr>
          <a:xfrm>
            <a:off x="4881081" y="3989498"/>
            <a:ext cx="14618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Adicionar à sua lista</a:t>
            </a:r>
          </a:p>
        </p:txBody>
      </p:sp>
      <p:pic>
        <p:nvPicPr>
          <p:cNvPr id="80" name="Gráfico 79" descr="Médico">
            <a:extLst>
              <a:ext uri="{FF2B5EF4-FFF2-40B4-BE49-F238E27FC236}">
                <a16:creationId xmlns:a16="http://schemas.microsoft.com/office/drawing/2014/main" id="{C191EFB7-BD43-034F-8753-5C31BE8CAE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60617" y="4019732"/>
            <a:ext cx="216531" cy="216531"/>
          </a:xfrm>
          <a:prstGeom prst="rect">
            <a:avLst/>
          </a:prstGeom>
        </p:spPr>
      </p:pic>
      <p:sp>
        <p:nvSpPr>
          <p:cNvPr id="95" name="Retângulo 94">
            <a:extLst>
              <a:ext uri="{FF2B5EF4-FFF2-40B4-BE49-F238E27FC236}">
                <a16:creationId xmlns:a16="http://schemas.microsoft.com/office/drawing/2014/main" id="{7C7EB9DB-7B5F-2B42-A254-11792777390E}"/>
              </a:ext>
            </a:extLst>
          </p:cNvPr>
          <p:cNvSpPr/>
          <p:nvPr/>
        </p:nvSpPr>
        <p:spPr>
          <a:xfrm>
            <a:off x="2425402" y="6249285"/>
            <a:ext cx="183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Modo de preparo</a:t>
            </a:r>
          </a:p>
        </p:txBody>
      </p: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D0BC59AB-5A92-7241-ACDF-F3BCDA8B9E7D}"/>
              </a:ext>
            </a:extLst>
          </p:cNvPr>
          <p:cNvCxnSpPr>
            <a:cxnSpLocks/>
          </p:cNvCxnSpPr>
          <p:nvPr/>
        </p:nvCxnSpPr>
        <p:spPr>
          <a:xfrm>
            <a:off x="2422298" y="6618617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5F62C122-F061-D547-8EBD-B76CF66423A9}"/>
              </a:ext>
            </a:extLst>
          </p:cNvPr>
          <p:cNvSpPr txBox="1"/>
          <p:nvPr/>
        </p:nvSpPr>
        <p:spPr>
          <a:xfrm>
            <a:off x="10203341" y="4305482"/>
            <a:ext cx="124726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05016-000</a:t>
            </a:r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12C37C56-5AFC-C24F-A903-99E9B5522B82}"/>
              </a:ext>
            </a:extLst>
          </p:cNvPr>
          <p:cNvSpPr/>
          <p:nvPr/>
        </p:nvSpPr>
        <p:spPr>
          <a:xfrm>
            <a:off x="8933957" y="4318712"/>
            <a:ext cx="1401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Digite o CEP:</a:t>
            </a:r>
          </a:p>
        </p:txBody>
      </p:sp>
      <p:pic>
        <p:nvPicPr>
          <p:cNvPr id="112" name="Imagem 111">
            <a:extLst>
              <a:ext uri="{FF2B5EF4-FFF2-40B4-BE49-F238E27FC236}">
                <a16:creationId xmlns:a16="http://schemas.microsoft.com/office/drawing/2014/main" id="{F2F0DF38-C61D-314C-9AD1-0C25A0DE603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3610" y="695304"/>
            <a:ext cx="1752600" cy="1473200"/>
          </a:xfrm>
          <a:prstGeom prst="rect">
            <a:avLst/>
          </a:prstGeom>
        </p:spPr>
      </p:pic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8466EECC-837A-9041-9948-BA295D2A752D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ABF62C0F-F016-BC4D-95CC-1118BB20682D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115" name="Imagem 114">
              <a:extLst>
                <a:ext uri="{FF2B5EF4-FFF2-40B4-BE49-F238E27FC236}">
                  <a16:creationId xmlns:a16="http://schemas.microsoft.com/office/drawing/2014/main" id="{F622F7D1-E150-BC45-8053-24FB0211C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1971D010-E7CB-9D42-8D07-BEC486737381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B3EC197D-3897-6B40-A6B7-55217D7BD4A3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EEC79072-8A5F-0842-AAF8-4D3B40E5A037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5CB3318A-FA64-D74B-B158-E9259DAEB9B8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120" name="Gráfico 119" descr="Lupa">
              <a:extLst>
                <a:ext uri="{FF2B5EF4-FFF2-40B4-BE49-F238E27FC236}">
                  <a16:creationId xmlns:a16="http://schemas.microsoft.com/office/drawing/2014/main" id="{32EC206B-285F-4745-93C8-ECBE8C12A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121" name="Gráfico 120" descr="Carrinho de compras">
              <a:extLst>
                <a:ext uri="{FF2B5EF4-FFF2-40B4-BE49-F238E27FC236}">
                  <a16:creationId xmlns:a16="http://schemas.microsoft.com/office/drawing/2014/main" id="{D68E65D2-4A00-6D40-A178-215A95525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123" name="Gráfico 122" descr="Campainha">
              <a:extLst>
                <a:ext uri="{FF2B5EF4-FFF2-40B4-BE49-F238E27FC236}">
                  <a16:creationId xmlns:a16="http://schemas.microsoft.com/office/drawing/2014/main" id="{9E482D36-DD54-C84A-BB76-8DC5D7358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124" name="Gráfico 123" descr="Coração">
              <a:extLst>
                <a:ext uri="{FF2B5EF4-FFF2-40B4-BE49-F238E27FC236}">
                  <a16:creationId xmlns:a16="http://schemas.microsoft.com/office/drawing/2014/main" id="{762AD7E3-95CD-ED43-AE25-D0F1407C2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125" name="Retângulo 124">
              <a:extLst>
                <a:ext uri="{FF2B5EF4-FFF2-40B4-BE49-F238E27FC236}">
                  <a16:creationId xmlns:a16="http://schemas.microsoft.com/office/drawing/2014/main" id="{FC9D2BE2-4AF2-3945-A32F-78F3FB3C490D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EC8BA1B-6183-6342-8BBF-177EA50730C6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7" name="Oval 126">
            <a:extLst>
              <a:ext uri="{FF2B5EF4-FFF2-40B4-BE49-F238E27FC236}">
                <a16:creationId xmlns:a16="http://schemas.microsoft.com/office/drawing/2014/main" id="{4FF7B192-C61B-474B-8A94-D42AFEC546F8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3DB273E-68A5-5946-AB0A-6A3C546FD0B5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pic>
        <p:nvPicPr>
          <p:cNvPr id="129" name="Gráfico 128" descr="Carrinho de compras">
            <a:extLst>
              <a:ext uri="{FF2B5EF4-FFF2-40B4-BE49-F238E27FC236}">
                <a16:creationId xmlns:a16="http://schemas.microsoft.com/office/drawing/2014/main" id="{387E4C0F-CB2C-7942-80CB-DECBC30941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53304" y="878795"/>
            <a:ext cx="432000" cy="4320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FC1FAE6C-9E1D-9B41-917B-C3FDCA764336}"/>
              </a:ext>
            </a:extLst>
          </p:cNvPr>
          <p:cNvSpPr/>
          <p:nvPr/>
        </p:nvSpPr>
        <p:spPr>
          <a:xfrm>
            <a:off x="5058349" y="1283403"/>
            <a:ext cx="4459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Shop</a:t>
            </a:r>
          </a:p>
        </p:txBody>
      </p:sp>
      <p:pic>
        <p:nvPicPr>
          <p:cNvPr id="130" name="Gráfico 129" descr="Impressora">
            <a:extLst>
              <a:ext uri="{FF2B5EF4-FFF2-40B4-BE49-F238E27FC236}">
                <a16:creationId xmlns:a16="http://schemas.microsoft.com/office/drawing/2014/main" id="{ECB79279-E6F4-9849-AFA9-9622FA1B2AA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15413" y="6401380"/>
            <a:ext cx="360000" cy="360000"/>
          </a:xfrm>
          <a:prstGeom prst="rect">
            <a:avLst/>
          </a:prstGeom>
        </p:spPr>
      </p:pic>
      <p:pic>
        <p:nvPicPr>
          <p:cNvPr id="131" name="Gráfico 130" descr="Compartilhar">
            <a:extLst>
              <a:ext uri="{FF2B5EF4-FFF2-40B4-BE49-F238E27FC236}">
                <a16:creationId xmlns:a16="http://schemas.microsoft.com/office/drawing/2014/main" id="{9EE001C2-C1CA-7740-84E6-2403BF19AD3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42055" y="6401380"/>
            <a:ext cx="360000" cy="360000"/>
          </a:xfrm>
          <a:prstGeom prst="rect">
            <a:avLst/>
          </a:prstGeom>
        </p:spPr>
      </p:pic>
      <p:pic>
        <p:nvPicPr>
          <p:cNvPr id="132" name="Gráfico 131" descr="Link">
            <a:extLst>
              <a:ext uri="{FF2B5EF4-FFF2-40B4-BE49-F238E27FC236}">
                <a16:creationId xmlns:a16="http://schemas.microsoft.com/office/drawing/2014/main" id="{B6AA2A9B-2732-9C49-8CA4-2E6C4192A45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90960" y="6401380"/>
            <a:ext cx="360000" cy="360000"/>
          </a:xfrm>
          <a:prstGeom prst="rect">
            <a:avLst/>
          </a:prstGeom>
        </p:spPr>
      </p:pic>
      <p:pic>
        <p:nvPicPr>
          <p:cNvPr id="133" name="Gráfico 132" descr="Envelope">
            <a:extLst>
              <a:ext uri="{FF2B5EF4-FFF2-40B4-BE49-F238E27FC236}">
                <a16:creationId xmlns:a16="http://schemas.microsoft.com/office/drawing/2014/main" id="{F59C13AA-0854-2941-AC25-5BC0F42D09C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66507" y="6401380"/>
            <a:ext cx="360000" cy="360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F3B2D12-2F70-374D-AB66-F3E8A5EE7171}"/>
              </a:ext>
            </a:extLst>
          </p:cNvPr>
          <p:cNvSpPr/>
          <p:nvPr/>
        </p:nvSpPr>
        <p:spPr>
          <a:xfrm>
            <a:off x="7030996" y="5948099"/>
            <a:ext cx="5137926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pt-BR" dirty="0"/>
              <a:t>Possível adicionar edição tipo </a:t>
            </a:r>
            <a:r>
              <a:rPr lang="pt-BR" dirty="0" err="1"/>
              <a:t>wikipedia</a:t>
            </a:r>
            <a:endParaRPr lang="pt-BR" dirty="0"/>
          </a:p>
          <a:p>
            <a:r>
              <a:rPr lang="pt-BR" dirty="0"/>
              <a:t>Multiplicador: Quantos servem?</a:t>
            </a:r>
          </a:p>
        </p:txBody>
      </p:sp>
      <p:pic>
        <p:nvPicPr>
          <p:cNvPr id="85" name="Gráfico 84" descr="Calendário diário">
            <a:extLst>
              <a:ext uri="{FF2B5EF4-FFF2-40B4-BE49-F238E27FC236}">
                <a16:creationId xmlns:a16="http://schemas.microsoft.com/office/drawing/2014/main" id="{A96C0FB4-8819-F340-8507-5D5B16D829D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6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453A9A19-63D7-F34D-A9C7-0EBCEDD0DC58}"/>
              </a:ext>
            </a:extLst>
          </p:cNvPr>
          <p:cNvSpPr/>
          <p:nvPr/>
        </p:nvSpPr>
        <p:spPr>
          <a:xfrm>
            <a:off x="2199820" y="663008"/>
            <a:ext cx="9916555" cy="61949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F847A7B-A66D-FB4A-9430-D5687A1EF042}"/>
              </a:ext>
            </a:extLst>
          </p:cNvPr>
          <p:cNvSpPr/>
          <p:nvPr/>
        </p:nvSpPr>
        <p:spPr>
          <a:xfrm>
            <a:off x="123568" y="412519"/>
            <a:ext cx="1952684" cy="634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pt-BR" sz="1000" dirty="0">
              <a:solidFill>
                <a:srgbClr val="E7E6E6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sz="1000" dirty="0">
              <a:solidFill>
                <a:srgbClr val="E7E6E6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Ingredientes comuns</a:t>
            </a:r>
          </a:p>
          <a:p>
            <a:pPr marL="171450" lvl="0" indent="-171450">
              <a:buFont typeface="Wingdings" pitchFamily="2" charset="2"/>
              <a:buChar char="v"/>
            </a:pPr>
            <a:r>
              <a:rPr lang="pt-BR" sz="1000" dirty="0">
                <a:solidFill>
                  <a:srgbClr val="E7E6E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Cebola</a:t>
            </a:r>
          </a:p>
          <a:p>
            <a:pPr marL="171450" lvl="0" indent="-171450">
              <a:buFont typeface="Wingdings" pitchFamily="2" charset="2"/>
              <a:buChar char="v"/>
            </a:pPr>
            <a:r>
              <a:rPr lang="pt-BR" sz="1000" dirty="0" err="1">
                <a:solidFill>
                  <a:srgbClr val="E7E6E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Alh</a:t>
            </a:r>
            <a:endParaRPr lang="pt-BR" sz="1000" dirty="0">
              <a:solidFill>
                <a:srgbClr val="E7E6E6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Wingdings" pitchFamily="2" charset="2"/>
              <a:buChar char="v"/>
            </a:pPr>
            <a:r>
              <a:rPr lang="pt-BR" sz="1000" dirty="0">
                <a:solidFill>
                  <a:srgbClr val="E7E6E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</a:t>
            </a:r>
          </a:p>
          <a:p>
            <a:pPr marL="171450" lvl="0" indent="-171450">
              <a:buFont typeface="Wingdings" pitchFamily="2" charset="2"/>
              <a:buChar char="v"/>
            </a:pPr>
            <a:r>
              <a:rPr lang="pt-BR" sz="1000" dirty="0">
                <a:solidFill>
                  <a:srgbClr val="E7E6E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Carne</a:t>
            </a:r>
          </a:p>
          <a:p>
            <a:pPr marL="171450" lvl="0" indent="-171450">
              <a:buFont typeface="Wingdings" pitchFamily="2" charset="2"/>
              <a:buChar char="v"/>
            </a:pPr>
            <a:r>
              <a:rPr lang="pt-BR" sz="1000" dirty="0">
                <a:solidFill>
                  <a:srgbClr val="E7E6E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Carvão</a:t>
            </a:r>
          </a:p>
          <a:p>
            <a:pPr lvl="0"/>
            <a:endParaRPr lang="pt-BR" sz="1000" dirty="0">
              <a:solidFill>
                <a:srgbClr val="E7E6E6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RECOMENDADOS</a:t>
            </a:r>
          </a:p>
          <a:p>
            <a:r>
              <a:rPr lang="pt-BR" sz="800" i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receitas relacionadas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4635D5F-A370-D643-BFBB-641E8AAFC32A}"/>
              </a:ext>
            </a:extLst>
          </p:cNvPr>
          <p:cNvSpPr/>
          <p:nvPr/>
        </p:nvSpPr>
        <p:spPr>
          <a:xfrm>
            <a:off x="0" y="17325"/>
            <a:ext cx="12192000" cy="4940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A6FE27-2F9B-D34A-A62C-A8B700FD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272" y="-19231"/>
            <a:ext cx="481049" cy="49405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6F0D417-1946-2541-A984-0AE606B576BE}"/>
              </a:ext>
            </a:extLst>
          </p:cNvPr>
          <p:cNvSpPr txBox="1"/>
          <p:nvPr/>
        </p:nvSpPr>
        <p:spPr>
          <a:xfrm>
            <a:off x="609600" y="2740"/>
            <a:ext cx="1044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LOGO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B13B5FF-DB5F-0348-AD70-E02358F0D8C6}"/>
              </a:ext>
            </a:extLst>
          </p:cNvPr>
          <p:cNvSpPr/>
          <p:nvPr/>
        </p:nvSpPr>
        <p:spPr>
          <a:xfrm>
            <a:off x="1662086" y="102032"/>
            <a:ext cx="1044003" cy="32463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solidFill>
                  <a:schemeClr val="bg2">
                    <a:lumMod val="25000"/>
                  </a:schemeClr>
                </a:solidFill>
              </a:rPr>
              <a:t>CATEGORIAS   </a:t>
            </a:r>
            <a:r>
              <a:rPr lang="pt-BR" sz="1000" dirty="0" err="1">
                <a:solidFill>
                  <a:schemeClr val="bg2">
                    <a:lumMod val="25000"/>
                  </a:schemeClr>
                </a:solidFill>
              </a:rPr>
              <a:t>v</a:t>
            </a:r>
            <a:endParaRPr lang="pt-BR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9C33B83-C498-AE4E-B443-0C21067354C7}"/>
              </a:ext>
            </a:extLst>
          </p:cNvPr>
          <p:cNvSpPr/>
          <p:nvPr/>
        </p:nvSpPr>
        <p:spPr>
          <a:xfrm>
            <a:off x="2758399" y="102032"/>
            <a:ext cx="5588768" cy="324636"/>
          </a:xfrm>
          <a:prstGeom prst="rect">
            <a:avLst/>
          </a:prstGeom>
          <a:solidFill>
            <a:srgbClr val="FDFDFD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i="1" dirty="0">
                <a:solidFill>
                  <a:schemeClr val="bg2">
                    <a:lumMod val="75000"/>
                  </a:schemeClr>
                </a:solidFill>
              </a:rPr>
              <a:t>        PESQUISAR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3AAA176-EC44-7347-B51D-2A14BAF8B3C9}"/>
              </a:ext>
            </a:extLst>
          </p:cNvPr>
          <p:cNvSpPr/>
          <p:nvPr/>
        </p:nvSpPr>
        <p:spPr>
          <a:xfrm>
            <a:off x="7302139" y="145530"/>
            <a:ext cx="1018904" cy="263766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bg2">
                    <a:lumMod val="25000"/>
                  </a:schemeClr>
                </a:solidFill>
              </a:rPr>
              <a:t>INGREDIENTES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62FA6E3-278B-FD48-A6CA-D94B7FAAF788}"/>
              </a:ext>
            </a:extLst>
          </p:cNvPr>
          <p:cNvSpPr/>
          <p:nvPr/>
        </p:nvSpPr>
        <p:spPr>
          <a:xfrm>
            <a:off x="7970108" y="149669"/>
            <a:ext cx="36082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Favoritos           Alertas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7D71E98-5F4F-8644-96C2-2981F6E3FA2D}"/>
              </a:ext>
            </a:extLst>
          </p:cNvPr>
          <p:cNvGrpSpPr/>
          <p:nvPr/>
        </p:nvGrpSpPr>
        <p:grpSpPr>
          <a:xfrm>
            <a:off x="6812206" y="735173"/>
            <a:ext cx="4709533" cy="3109478"/>
            <a:chOff x="3737743" y="722716"/>
            <a:chExt cx="5194533" cy="34297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0A40766-253C-6941-A344-198A5F15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7743" y="722716"/>
              <a:ext cx="5194533" cy="2914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5558B01-254F-E142-9C5D-60CF688D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7743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96AF47E-1B49-AA4F-A46B-80A4E54A2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9229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F78AFD3C-D251-064B-8024-393A4DFB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0715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10633A03-A4C8-2446-A4AC-6618855EA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2201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83C75E1C-6E84-6F41-8E52-8845A1A7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3687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2C9838A8-FBFD-9A4D-800B-B86E5FB0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5172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0887C919-2815-B842-A620-3D686403448A}"/>
                </a:ext>
              </a:extLst>
            </p:cNvPr>
            <p:cNvSpPr/>
            <p:nvPr/>
          </p:nvSpPr>
          <p:spPr>
            <a:xfrm>
              <a:off x="8045172" y="3654652"/>
              <a:ext cx="887104" cy="497764"/>
            </a:xfrm>
            <a:prstGeom prst="rect">
              <a:avLst/>
            </a:prstGeom>
            <a:solidFill>
              <a:schemeClr val="dk1">
                <a:alpha val="67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+ 18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13B4ADF3-D455-594C-8F5D-6CA13C62F451}"/>
              </a:ext>
            </a:extLst>
          </p:cNvPr>
          <p:cNvGrpSpPr/>
          <p:nvPr/>
        </p:nvGrpSpPr>
        <p:grpSpPr>
          <a:xfrm>
            <a:off x="2397871" y="930209"/>
            <a:ext cx="4083617" cy="1815882"/>
            <a:chOff x="2737958" y="930209"/>
            <a:chExt cx="4083617" cy="181588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08FD33B-3B9B-4444-8DAA-345D09F1D583}"/>
                </a:ext>
              </a:extLst>
            </p:cNvPr>
            <p:cNvSpPr txBox="1"/>
            <p:nvPr/>
          </p:nvSpPr>
          <p:spPr>
            <a:xfrm>
              <a:off x="2737958" y="930209"/>
              <a:ext cx="408361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25000"/>
                    </a:schemeClr>
                  </a:solidFill>
                </a:rPr>
                <a:t>FRANGO FRITO</a:t>
              </a:r>
            </a:p>
            <a:p>
              <a:r>
                <a:rPr lang="pt-BR" sz="2000" dirty="0">
                  <a:solidFill>
                    <a:schemeClr val="accent4"/>
                  </a:solidFill>
                </a:rPr>
                <a:t>****</a:t>
              </a:r>
              <a:r>
                <a:rPr lang="pt-BR" sz="2000" dirty="0"/>
                <a:t>*</a:t>
              </a:r>
              <a:r>
                <a:rPr lang="pt-BR" sz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endParaRPr lang="pt-BR" sz="1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BR" sz="1200" dirty="0"/>
                <a:t>               Por: Chef </a:t>
              </a:r>
              <a:r>
                <a:rPr lang="pt-BR" sz="1200" dirty="0" err="1"/>
                <a:t>Ericson</a:t>
              </a:r>
              <a:endParaRPr lang="pt-BR" sz="1200" dirty="0"/>
            </a:p>
            <a:p>
              <a:endParaRPr lang="pt-BR" sz="1200" dirty="0"/>
            </a:p>
            <a:p>
              <a:r>
                <a:rPr lang="pt-BR" sz="1200" dirty="0"/>
                <a:t>"</a:t>
              </a:r>
              <a:r>
                <a:rPr lang="pt-BR" sz="1200" dirty="0" err="1"/>
                <a:t>Lorem</a:t>
              </a:r>
              <a:r>
                <a:rPr lang="pt-BR" sz="1200" dirty="0"/>
                <a:t> ipsum </a:t>
              </a:r>
              <a:r>
                <a:rPr lang="pt-BR" sz="1200" dirty="0" err="1"/>
                <a:t>dolor</a:t>
              </a:r>
              <a:r>
                <a:rPr lang="pt-BR" sz="1200" dirty="0"/>
                <a:t> </a:t>
              </a:r>
              <a:r>
                <a:rPr lang="pt-BR" sz="1200" dirty="0" err="1"/>
                <a:t>sit</a:t>
              </a:r>
              <a:r>
                <a:rPr lang="pt-BR" sz="1200" dirty="0"/>
                <a:t> </a:t>
              </a:r>
              <a:r>
                <a:rPr lang="pt-BR" sz="1200" dirty="0" err="1"/>
                <a:t>amet</a:t>
              </a:r>
              <a:r>
                <a:rPr lang="pt-BR" sz="1200" dirty="0"/>
                <a:t>, </a:t>
              </a:r>
              <a:r>
                <a:rPr lang="pt-BR" sz="1200" dirty="0" err="1"/>
                <a:t>consectetur</a:t>
              </a:r>
              <a:r>
                <a:rPr lang="pt-BR" sz="1200" dirty="0"/>
                <a:t> </a:t>
              </a:r>
              <a:r>
                <a:rPr lang="pt-BR" sz="1200" dirty="0" err="1"/>
                <a:t>adipiscing</a:t>
              </a:r>
              <a:r>
                <a:rPr lang="pt-BR" sz="1200" dirty="0"/>
                <a:t> </a:t>
              </a:r>
              <a:r>
                <a:rPr lang="pt-BR" sz="1200" dirty="0" err="1"/>
                <a:t>elit</a:t>
              </a:r>
              <a:r>
                <a:rPr lang="pt-BR" sz="1200" dirty="0"/>
                <a:t>, </a:t>
              </a:r>
              <a:r>
                <a:rPr lang="pt-BR" sz="1200" dirty="0" err="1"/>
                <a:t>sed</a:t>
              </a:r>
              <a:r>
                <a:rPr lang="pt-BR" sz="1200" dirty="0"/>
                <a:t> do </a:t>
              </a:r>
              <a:r>
                <a:rPr lang="pt-BR" sz="1200" dirty="0" err="1"/>
                <a:t>eiusmod</a:t>
              </a:r>
              <a:r>
                <a:rPr lang="pt-BR" sz="1200" dirty="0"/>
                <a:t> </a:t>
              </a:r>
              <a:r>
                <a:rPr lang="pt-BR" sz="1200" dirty="0" err="1"/>
                <a:t>tempor</a:t>
              </a:r>
              <a:r>
                <a:rPr lang="pt-BR" sz="1200" dirty="0"/>
                <a:t> </a:t>
              </a:r>
              <a:r>
                <a:rPr lang="pt-BR" sz="1200" dirty="0" err="1"/>
                <a:t>incididunt</a:t>
              </a:r>
              <a:r>
                <a:rPr lang="pt-BR" sz="1200" dirty="0"/>
                <a:t> ut labore et </a:t>
              </a:r>
              <a:r>
                <a:rPr lang="pt-BR" sz="1200" dirty="0" err="1"/>
                <a:t>dolore</a:t>
              </a:r>
              <a:r>
                <a:rPr lang="pt-BR" sz="1200" dirty="0"/>
                <a:t> magna </a:t>
              </a:r>
              <a:r>
                <a:rPr lang="pt-BR" sz="1200" dirty="0" err="1"/>
                <a:t>aliqua</a:t>
              </a:r>
              <a:r>
                <a:rPr lang="pt-BR" sz="1200" dirty="0"/>
                <a:t>, ipsum </a:t>
              </a:r>
              <a:r>
                <a:rPr lang="pt-BR" sz="1200" dirty="0" err="1"/>
                <a:t>dolor</a:t>
              </a:r>
              <a:r>
                <a:rPr lang="pt-BR" sz="1200" dirty="0"/>
                <a:t> </a:t>
              </a:r>
              <a:r>
                <a:rPr lang="pt-BR" sz="1200" dirty="0" err="1"/>
                <a:t>sit</a:t>
              </a:r>
              <a:r>
                <a:rPr lang="pt-BR" sz="1200" dirty="0"/>
                <a:t> </a:t>
              </a:r>
              <a:r>
                <a:rPr lang="pt-BR" sz="1200" dirty="0" err="1"/>
                <a:t>amet</a:t>
              </a:r>
              <a:r>
                <a:rPr lang="pt-BR" sz="1200" dirty="0"/>
                <a:t>, </a:t>
              </a:r>
              <a:r>
                <a:rPr lang="pt-BR" sz="1200" dirty="0" err="1"/>
                <a:t>consectetur</a:t>
              </a:r>
              <a:r>
                <a:rPr lang="pt-BR" sz="1200" dirty="0"/>
                <a:t> </a:t>
              </a:r>
              <a:r>
                <a:rPr lang="pt-BR" sz="1200" dirty="0" err="1"/>
                <a:t>adipiscing</a:t>
              </a:r>
              <a:r>
                <a:rPr lang="pt-BR" sz="1200" dirty="0"/>
                <a:t> </a:t>
              </a:r>
              <a:r>
                <a:rPr lang="pt-BR" sz="1200" dirty="0" err="1"/>
                <a:t>elit</a:t>
              </a:r>
              <a:r>
                <a:rPr lang="pt-BR" sz="1200" dirty="0"/>
                <a:t>”</a:t>
              </a:r>
              <a:endParaRPr lang="pt-B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28716C-D13C-1C4C-B2AA-D7DC20BFC3B9}"/>
                </a:ext>
              </a:extLst>
            </p:cNvPr>
            <p:cNvSpPr/>
            <p:nvPr/>
          </p:nvSpPr>
          <p:spPr>
            <a:xfrm>
              <a:off x="2772580" y="1614385"/>
              <a:ext cx="494051" cy="494051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6B68CCA-CB63-A44B-8B42-2AA4F836B7A4}"/>
              </a:ext>
            </a:extLst>
          </p:cNvPr>
          <p:cNvGrpSpPr/>
          <p:nvPr/>
        </p:nvGrpSpPr>
        <p:grpSpPr>
          <a:xfrm>
            <a:off x="27658" y="4845586"/>
            <a:ext cx="2130544" cy="1833987"/>
            <a:chOff x="27658" y="1092383"/>
            <a:chExt cx="2130544" cy="1833987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4A6604C6-432C-AF40-A657-739E4AFABA10}"/>
                </a:ext>
              </a:extLst>
            </p:cNvPr>
            <p:cNvSpPr/>
            <p:nvPr/>
          </p:nvSpPr>
          <p:spPr>
            <a:xfrm>
              <a:off x="27658" y="2136386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Baiano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*****</a:t>
              </a:r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7FBEAE1E-A2C7-B246-BC57-B6906F1ED864}"/>
                </a:ext>
              </a:extLst>
            </p:cNvPr>
            <p:cNvSpPr/>
            <p:nvPr/>
          </p:nvSpPr>
          <p:spPr>
            <a:xfrm>
              <a:off x="27658" y="2773005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921466B9-5893-9D4A-BEFE-EC8D436188C7}"/>
                </a:ext>
              </a:extLst>
            </p:cNvPr>
            <p:cNvSpPr/>
            <p:nvPr/>
          </p:nvSpPr>
          <p:spPr>
            <a:xfrm>
              <a:off x="1113280" y="2135848"/>
              <a:ext cx="1044004" cy="628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pt-B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Frango Frito Gaúcho</a:t>
              </a:r>
            </a:p>
            <a:p>
              <a:r>
                <a:rPr lang="pt-BR" sz="1200" b="1" dirty="0">
                  <a:solidFill>
                    <a:schemeClr val="accent4"/>
                  </a:solidFill>
                </a:rPr>
                <a:t>**</a:t>
              </a:r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***</a:t>
              </a:r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402D29C1-DABD-8B4D-967C-C4E13756211F}"/>
                </a:ext>
              </a:extLst>
            </p:cNvPr>
            <p:cNvSpPr/>
            <p:nvPr/>
          </p:nvSpPr>
          <p:spPr>
            <a:xfrm>
              <a:off x="1113280" y="2772467"/>
              <a:ext cx="1044004" cy="15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8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Chef </a:t>
              </a:r>
              <a:r>
                <a:rPr lang="pt-BR" sz="8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Ericson</a:t>
              </a:r>
              <a:endParaRPr lang="pt-BR" sz="800" i="1" dirty="0">
                <a:solidFill>
                  <a:schemeClr val="accent4"/>
                </a:solidFill>
              </a:endParaRP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354A610D-96DF-794B-A6F7-47A8BE176961}"/>
                </a:ext>
              </a:extLst>
            </p:cNvPr>
            <p:cNvSpPr/>
            <p:nvPr/>
          </p:nvSpPr>
          <p:spPr>
            <a:xfrm>
              <a:off x="27658" y="1092383"/>
              <a:ext cx="1044004" cy="104400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92823EC1-DA24-0A44-B491-210973262FE8}"/>
                </a:ext>
              </a:extLst>
            </p:cNvPr>
            <p:cNvSpPr/>
            <p:nvPr/>
          </p:nvSpPr>
          <p:spPr>
            <a:xfrm>
              <a:off x="1114198" y="1092383"/>
              <a:ext cx="1044004" cy="104400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8" name="Gráfico 47" descr="Lupa">
            <a:extLst>
              <a:ext uri="{FF2B5EF4-FFF2-40B4-BE49-F238E27FC236}">
                <a16:creationId xmlns:a16="http://schemas.microsoft.com/office/drawing/2014/main" id="{0A2D746D-C1A5-5147-B0EA-F19D0D152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2897" y="154627"/>
            <a:ext cx="219446" cy="219446"/>
          </a:xfrm>
          <a:prstGeom prst="rect">
            <a:avLst/>
          </a:prstGeom>
        </p:spPr>
      </p:pic>
      <p:grpSp>
        <p:nvGrpSpPr>
          <p:cNvPr id="78" name="Agrupar 77">
            <a:extLst>
              <a:ext uri="{FF2B5EF4-FFF2-40B4-BE49-F238E27FC236}">
                <a16:creationId xmlns:a16="http://schemas.microsoft.com/office/drawing/2014/main" id="{53EDC6A7-3A3B-0B4E-B661-42C73AF530AB}"/>
              </a:ext>
            </a:extLst>
          </p:cNvPr>
          <p:cNvGrpSpPr/>
          <p:nvPr/>
        </p:nvGrpSpPr>
        <p:grpSpPr>
          <a:xfrm>
            <a:off x="2432532" y="3049650"/>
            <a:ext cx="4256106" cy="813671"/>
            <a:chOff x="2432532" y="2922241"/>
            <a:chExt cx="4256106" cy="813671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96164D2C-54FE-A149-9D54-250A1D2FA9A4}"/>
                </a:ext>
              </a:extLst>
            </p:cNvPr>
            <p:cNvGrpSpPr/>
            <p:nvPr/>
          </p:nvGrpSpPr>
          <p:grpSpPr>
            <a:xfrm>
              <a:off x="2432532" y="2922241"/>
              <a:ext cx="4256106" cy="813671"/>
              <a:chOff x="2299341" y="3429000"/>
              <a:chExt cx="4512865" cy="862757"/>
            </a:xfrm>
          </p:grpSpPr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F4E9597E-4136-E347-84FC-DFD1C662E058}"/>
                  </a:ext>
                </a:extLst>
              </p:cNvPr>
              <p:cNvSpPr/>
              <p:nvPr/>
            </p:nvSpPr>
            <p:spPr>
              <a:xfrm>
                <a:off x="2299341" y="3429000"/>
                <a:ext cx="4512865" cy="862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pt-BR" sz="900" b="1" dirty="0">
                  <a:solidFill>
                    <a:schemeClr val="bg2">
                      <a:lumMod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109666A4-3D26-E24D-BA39-A6325B8FFA22}"/>
                  </a:ext>
                </a:extLst>
              </p:cNvPr>
              <p:cNvSpPr/>
              <p:nvPr/>
            </p:nvSpPr>
            <p:spPr>
              <a:xfrm>
                <a:off x="2299341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PREPARO</a:t>
                </a:r>
              </a:p>
            </p:txBody>
          </p:sp>
          <p:pic>
            <p:nvPicPr>
              <p:cNvPr id="50" name="Gráfico 49" descr="Cronômetro">
                <a:extLst>
                  <a:ext uri="{FF2B5EF4-FFF2-40B4-BE49-F238E27FC236}">
                    <a16:creationId xmlns:a16="http://schemas.microsoft.com/office/drawing/2014/main" id="{3D7EFE0F-F3AE-A648-82B2-A914CA596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51606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4" name="Gráfico 53" descr="Coração">
                <a:extLst>
                  <a:ext uri="{FF2B5EF4-FFF2-40B4-BE49-F238E27FC236}">
                    <a16:creationId xmlns:a16="http://schemas.microsoft.com/office/drawing/2014/main" id="{DADF18FA-F828-9E4A-9A9D-F4BB03CFD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357610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6" name="Gráfico 55" descr="Legendas">
                <a:extLst>
                  <a:ext uri="{FF2B5EF4-FFF2-40B4-BE49-F238E27FC236}">
                    <a16:creationId xmlns:a16="http://schemas.microsoft.com/office/drawing/2014/main" id="{AA541F72-7CE0-4B47-A718-210C27196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260612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8" name="Gráfico 57" descr="Placa coberta">
                <a:extLst>
                  <a:ext uri="{FF2B5EF4-FFF2-40B4-BE49-F238E27FC236}">
                    <a16:creationId xmlns:a16="http://schemas.microsoft.com/office/drawing/2014/main" id="{8BEBA64E-C3B2-8447-8AEA-22ED644F3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454608" y="3449502"/>
                <a:ext cx="396327" cy="396327"/>
              </a:xfrm>
              <a:prstGeom prst="rect">
                <a:avLst/>
              </a:prstGeom>
            </p:spPr>
          </p:pic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4C15CDF3-443F-E544-B97B-165D962DB508}"/>
                  </a:ext>
                </a:extLst>
              </p:cNvPr>
              <p:cNvSpPr/>
              <p:nvPr/>
            </p:nvSpPr>
            <p:spPr>
              <a:xfrm>
                <a:off x="3202343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RENDIMENTO</a:t>
                </a:r>
              </a:p>
            </p:txBody>
          </p: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AB0946CE-D04F-E64B-BB76-0C168467773C}"/>
                  </a:ext>
                </a:extLst>
              </p:cNvPr>
              <p:cNvSpPr/>
              <p:nvPr/>
            </p:nvSpPr>
            <p:spPr>
              <a:xfrm>
                <a:off x="4105345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FAVORITOS</a:t>
                </a:r>
              </a:p>
            </p:txBody>
          </p:sp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B7E66BCB-FD86-8347-AD85-D0E10A4828E3}"/>
                  </a:ext>
                </a:extLst>
              </p:cNvPr>
              <p:cNvSpPr/>
              <p:nvPr/>
            </p:nvSpPr>
            <p:spPr>
              <a:xfrm>
                <a:off x="5008347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COMENTÁRIO</a:t>
                </a:r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B03ABBD1-BA14-5B48-BC0D-EA6682AA890E}"/>
                  </a:ext>
                </a:extLst>
              </p:cNvPr>
              <p:cNvSpPr/>
              <p:nvPr/>
            </p:nvSpPr>
            <p:spPr>
              <a:xfrm>
                <a:off x="5911349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CALORIAS</a:t>
                </a:r>
              </a:p>
            </p:txBody>
          </p:sp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C2141BA6-FA00-524B-862E-C4EED7EBAE55}"/>
                  </a:ext>
                </a:extLst>
              </p:cNvPr>
              <p:cNvSpPr/>
              <p:nvPr/>
            </p:nvSpPr>
            <p:spPr>
              <a:xfrm>
                <a:off x="2299341" y="4008204"/>
                <a:ext cx="89871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60 min</a:t>
                </a:r>
              </a:p>
            </p:txBody>
          </p:sp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BAC4868E-30D6-C249-B9B5-D0EA5D80091A}"/>
                  </a:ext>
                </a:extLst>
              </p:cNvPr>
              <p:cNvSpPr/>
              <p:nvPr/>
            </p:nvSpPr>
            <p:spPr>
              <a:xfrm>
                <a:off x="3200198" y="4008204"/>
                <a:ext cx="90300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8 pessoas</a:t>
                </a:r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34142634-B8F1-3B4C-BD0F-5D24A5B14E5C}"/>
                  </a:ext>
                </a:extLst>
              </p:cNvPr>
              <p:cNvSpPr/>
              <p:nvPr/>
            </p:nvSpPr>
            <p:spPr>
              <a:xfrm>
                <a:off x="4101055" y="4008204"/>
                <a:ext cx="89871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9.999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63DD5AD4-3456-2744-96CC-DA2A8A56C768}"/>
                  </a:ext>
                </a:extLst>
              </p:cNvPr>
              <p:cNvSpPr/>
              <p:nvPr/>
            </p:nvSpPr>
            <p:spPr>
              <a:xfrm>
                <a:off x="5006202" y="4008204"/>
                <a:ext cx="89227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9.999</a:t>
                </a:r>
              </a:p>
            </p:txBody>
          </p:sp>
          <p:pic>
            <p:nvPicPr>
              <p:cNvPr id="69" name="Gráfico 68" descr="Coração">
                <a:extLst>
                  <a:ext uri="{FF2B5EF4-FFF2-40B4-BE49-F238E27FC236}">
                    <a16:creationId xmlns:a16="http://schemas.microsoft.com/office/drawing/2014/main" id="{67E0E04A-CE6E-C842-9F48-B7F0E4FBD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0800000">
                <a:off x="6163613" y="3449502"/>
                <a:ext cx="396327" cy="396327"/>
              </a:xfrm>
              <a:prstGeom prst="rect">
                <a:avLst/>
              </a:prstGeom>
            </p:spPr>
          </p:pic>
        </p:grpSp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F11AE5F3-BE20-0749-9A63-AF414B8FE488}"/>
                </a:ext>
              </a:extLst>
            </p:cNvPr>
            <p:cNvSpPr/>
            <p:nvPr/>
          </p:nvSpPr>
          <p:spPr>
            <a:xfrm>
              <a:off x="5845104" y="3468492"/>
              <a:ext cx="841511" cy="267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87 Cal</a:t>
              </a:r>
            </a:p>
          </p:txBody>
        </p:sp>
      </p:grpSp>
      <p:pic>
        <p:nvPicPr>
          <p:cNvPr id="79" name="Gráfico 78" descr="Coração">
            <a:extLst>
              <a:ext uri="{FF2B5EF4-FFF2-40B4-BE49-F238E27FC236}">
                <a16:creationId xmlns:a16="http://schemas.microsoft.com/office/drawing/2014/main" id="{748D125A-836C-234B-99F3-EEBB1170F6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64000" y="882960"/>
            <a:ext cx="432000" cy="432000"/>
          </a:xfrm>
          <a:prstGeom prst="rect">
            <a:avLst/>
          </a:prstGeom>
        </p:spPr>
      </p:pic>
      <p:pic>
        <p:nvPicPr>
          <p:cNvPr id="81" name="Gráfico 80" descr="Garfo e faca">
            <a:extLst>
              <a:ext uri="{FF2B5EF4-FFF2-40B4-BE49-F238E27FC236}">
                <a16:creationId xmlns:a16="http://schemas.microsoft.com/office/drawing/2014/main" id="{780D4346-1BC0-B042-B817-B271D9BF09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43556" y="874631"/>
            <a:ext cx="432000" cy="432000"/>
          </a:xfrm>
          <a:prstGeom prst="rect">
            <a:avLst/>
          </a:prstGeom>
        </p:spPr>
      </p:pic>
      <p:sp>
        <p:nvSpPr>
          <p:cNvPr id="82" name="CaixaDeTexto 81">
            <a:extLst>
              <a:ext uri="{FF2B5EF4-FFF2-40B4-BE49-F238E27FC236}">
                <a16:creationId xmlns:a16="http://schemas.microsoft.com/office/drawing/2014/main" id="{FD6E3AF7-9BFE-024E-A9F8-C29FDB4025C5}"/>
              </a:ext>
            </a:extLst>
          </p:cNvPr>
          <p:cNvSpPr txBox="1"/>
          <p:nvPr/>
        </p:nvSpPr>
        <p:spPr>
          <a:xfrm>
            <a:off x="5553629" y="1283403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Favoritar</a:t>
            </a:r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9185F846-A6D2-6D47-8959-8EE33528F8AE}"/>
              </a:ext>
            </a:extLst>
          </p:cNvPr>
          <p:cNvSpPr txBox="1"/>
          <p:nvPr/>
        </p:nvSpPr>
        <p:spPr>
          <a:xfrm>
            <a:off x="6231769" y="1275074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Já Fiz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CDA4CD1A-9B07-654C-8990-55FE8D6AE62B}"/>
              </a:ext>
            </a:extLst>
          </p:cNvPr>
          <p:cNvSpPr txBox="1"/>
          <p:nvPr/>
        </p:nvSpPr>
        <p:spPr>
          <a:xfrm>
            <a:off x="5819437" y="88917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2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E10942-9DAF-4E4B-B59A-65A6D8887E85}"/>
              </a:ext>
            </a:extLst>
          </p:cNvPr>
          <p:cNvSpPr/>
          <p:nvPr/>
        </p:nvSpPr>
        <p:spPr>
          <a:xfrm>
            <a:off x="2435597" y="3897165"/>
            <a:ext cx="1355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Ingredientes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79E2759-714A-1B4A-BCB5-227963082DC0}"/>
              </a:ext>
            </a:extLst>
          </p:cNvPr>
          <p:cNvCxnSpPr>
            <a:cxnSpLocks/>
          </p:cNvCxnSpPr>
          <p:nvPr/>
        </p:nvCxnSpPr>
        <p:spPr>
          <a:xfrm>
            <a:off x="2432493" y="4266497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CC4F3DA0-6165-AE47-83A8-1580ED23A71B}"/>
              </a:ext>
            </a:extLst>
          </p:cNvPr>
          <p:cNvSpPr/>
          <p:nvPr/>
        </p:nvSpPr>
        <p:spPr>
          <a:xfrm>
            <a:off x="2565989" y="4381411"/>
            <a:ext cx="4869646" cy="174252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½ xícara de </a:t>
            </a:r>
            <a:r>
              <a:rPr lang="pt-BR" sz="1200" b="0" i="0" dirty="0" err="1">
                <a:solidFill>
                  <a:srgbClr val="262626"/>
                </a:solidFill>
                <a:effectLst/>
                <a:latin typeface="+mj-lt"/>
              </a:rPr>
              <a:t>missô</a:t>
            </a:r>
            <a:endParaRPr lang="pt-BR" sz="1200" b="0" i="0" dirty="0">
              <a:solidFill>
                <a:srgbClr val="262626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3 colheres de sopa de açúcar</a:t>
            </a: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1 colher de sopa de </a:t>
            </a:r>
            <a:r>
              <a:rPr lang="pt-BR" sz="1200" b="0" i="0" dirty="0" err="1">
                <a:solidFill>
                  <a:srgbClr val="262626"/>
                </a:solidFill>
                <a:effectLst/>
                <a:latin typeface="+mj-lt"/>
              </a:rPr>
              <a:t>sakê</a:t>
            </a:r>
            <a:endParaRPr lang="pt-BR" sz="1200" b="0" i="0" dirty="0">
              <a:solidFill>
                <a:srgbClr val="262626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endParaRPr lang="pt-BR" sz="1200" b="0" i="0" dirty="0">
              <a:solidFill>
                <a:srgbClr val="262626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endParaRPr lang="pt-BR" sz="1200" dirty="0">
              <a:solidFill>
                <a:srgbClr val="26262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pt-BR" sz="1200" b="0" i="0" dirty="0">
              <a:solidFill>
                <a:srgbClr val="262626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2 colheres de sopa de água</a:t>
            </a: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2 berinjelas grandes</a:t>
            </a:r>
          </a:p>
          <a:p>
            <a:pPr>
              <a:lnSpc>
                <a:spcPct val="150000"/>
              </a:lnSpc>
            </a:pPr>
            <a:r>
              <a:rPr lang="pt-BR" sz="1200" b="0" i="0" dirty="0">
                <a:solidFill>
                  <a:srgbClr val="262626"/>
                </a:solidFill>
                <a:effectLst/>
                <a:latin typeface="+mj-lt"/>
              </a:rPr>
              <a:t>Cebolinha a gosto</a:t>
            </a:r>
          </a:p>
        </p:txBody>
      </p:sp>
      <p:pic>
        <p:nvPicPr>
          <p:cNvPr id="27" name="Gráfico 26" descr="Médico">
            <a:extLst>
              <a:ext uri="{FF2B5EF4-FFF2-40B4-BE49-F238E27FC236}">
                <a16:creationId xmlns:a16="http://schemas.microsoft.com/office/drawing/2014/main" id="{9C0D5146-F2AB-C540-89D2-60EF3C457D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29871" y="4490561"/>
            <a:ext cx="216531" cy="216531"/>
          </a:xfrm>
          <a:prstGeom prst="rect">
            <a:avLst/>
          </a:prstGeom>
        </p:spPr>
      </p:pic>
      <p:pic>
        <p:nvPicPr>
          <p:cNvPr id="68" name="Gráfico 67" descr="Médico">
            <a:extLst>
              <a:ext uri="{FF2B5EF4-FFF2-40B4-BE49-F238E27FC236}">
                <a16:creationId xmlns:a16="http://schemas.microsoft.com/office/drawing/2014/main" id="{B96C0534-CF64-B944-90FB-B4A5352385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29871" y="5024928"/>
            <a:ext cx="216531" cy="216531"/>
          </a:xfrm>
          <a:prstGeom prst="rect">
            <a:avLst/>
          </a:prstGeom>
        </p:spPr>
      </p:pic>
      <p:pic>
        <p:nvPicPr>
          <p:cNvPr id="70" name="Gráfico 69" descr="Médico">
            <a:extLst>
              <a:ext uri="{FF2B5EF4-FFF2-40B4-BE49-F238E27FC236}">
                <a16:creationId xmlns:a16="http://schemas.microsoft.com/office/drawing/2014/main" id="{2321860D-9469-F143-AE1E-DA7A1A2AEC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29871" y="4757744"/>
            <a:ext cx="216531" cy="216531"/>
          </a:xfrm>
          <a:prstGeom prst="rect">
            <a:avLst/>
          </a:prstGeom>
        </p:spPr>
      </p:pic>
      <p:pic>
        <p:nvPicPr>
          <p:cNvPr id="71" name="Gráfico 70" descr="Médico">
            <a:extLst>
              <a:ext uri="{FF2B5EF4-FFF2-40B4-BE49-F238E27FC236}">
                <a16:creationId xmlns:a16="http://schemas.microsoft.com/office/drawing/2014/main" id="{D5267A5E-AEE5-6047-B494-5A3053C74F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59436" y="4487329"/>
            <a:ext cx="216531" cy="216531"/>
          </a:xfrm>
          <a:prstGeom prst="rect">
            <a:avLst/>
          </a:prstGeom>
        </p:spPr>
      </p:pic>
      <p:pic>
        <p:nvPicPr>
          <p:cNvPr id="72" name="Gráfico 71" descr="Médico">
            <a:extLst>
              <a:ext uri="{FF2B5EF4-FFF2-40B4-BE49-F238E27FC236}">
                <a16:creationId xmlns:a16="http://schemas.microsoft.com/office/drawing/2014/main" id="{1DB91174-5A41-5648-B7B6-4DB300BFE2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59436" y="5021696"/>
            <a:ext cx="216531" cy="216531"/>
          </a:xfrm>
          <a:prstGeom prst="rect">
            <a:avLst/>
          </a:prstGeom>
        </p:spPr>
      </p:pic>
      <p:pic>
        <p:nvPicPr>
          <p:cNvPr id="73" name="Gráfico 72" descr="Médico">
            <a:extLst>
              <a:ext uri="{FF2B5EF4-FFF2-40B4-BE49-F238E27FC236}">
                <a16:creationId xmlns:a16="http://schemas.microsoft.com/office/drawing/2014/main" id="{0222536B-C43E-BA46-9823-195B2DAC01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59436" y="4754512"/>
            <a:ext cx="216531" cy="216531"/>
          </a:xfrm>
          <a:prstGeom prst="rect">
            <a:avLst/>
          </a:prstGeom>
        </p:spPr>
      </p:pic>
      <p:sp>
        <p:nvSpPr>
          <p:cNvPr id="74" name="Retângulo 73">
            <a:extLst>
              <a:ext uri="{FF2B5EF4-FFF2-40B4-BE49-F238E27FC236}">
                <a16:creationId xmlns:a16="http://schemas.microsoft.com/office/drawing/2014/main" id="{C2029128-8BE9-6F4F-869E-366E8ABA1391}"/>
              </a:ext>
            </a:extLst>
          </p:cNvPr>
          <p:cNvSpPr/>
          <p:nvPr/>
        </p:nvSpPr>
        <p:spPr>
          <a:xfrm>
            <a:off x="4881081" y="3989498"/>
            <a:ext cx="14618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Adicionar à sua lista</a:t>
            </a:r>
          </a:p>
        </p:txBody>
      </p:sp>
      <p:pic>
        <p:nvPicPr>
          <p:cNvPr id="80" name="Gráfico 79" descr="Médico">
            <a:extLst>
              <a:ext uri="{FF2B5EF4-FFF2-40B4-BE49-F238E27FC236}">
                <a16:creationId xmlns:a16="http://schemas.microsoft.com/office/drawing/2014/main" id="{C191EFB7-BD43-034F-8753-5C31BE8CAE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60617" y="4019732"/>
            <a:ext cx="216531" cy="2165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E4CA7F-05A6-1C41-A2FC-4D44C3B20D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811575" y="118293"/>
            <a:ext cx="304800" cy="241300"/>
          </a:xfrm>
          <a:prstGeom prst="rect">
            <a:avLst/>
          </a:prstGeom>
        </p:spPr>
      </p:pic>
      <p:sp>
        <p:nvSpPr>
          <p:cNvPr id="93" name="Retângulo 92">
            <a:extLst>
              <a:ext uri="{FF2B5EF4-FFF2-40B4-BE49-F238E27FC236}">
                <a16:creationId xmlns:a16="http://schemas.microsoft.com/office/drawing/2014/main" id="{3D361455-06EE-DE45-85AA-65B120E528A4}"/>
              </a:ext>
            </a:extLst>
          </p:cNvPr>
          <p:cNvSpPr/>
          <p:nvPr/>
        </p:nvSpPr>
        <p:spPr>
          <a:xfrm>
            <a:off x="2425402" y="5491293"/>
            <a:ext cx="183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Modo de preparo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4AE74278-000D-F14A-96F0-D23258D364B6}"/>
              </a:ext>
            </a:extLst>
          </p:cNvPr>
          <p:cNvCxnSpPr>
            <a:cxnSpLocks/>
          </p:cNvCxnSpPr>
          <p:nvPr/>
        </p:nvCxnSpPr>
        <p:spPr>
          <a:xfrm>
            <a:off x="2422298" y="5860625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AEDED7F4-909F-904E-A91A-01657CD535F9}"/>
              </a:ext>
            </a:extLst>
          </p:cNvPr>
          <p:cNvSpPr/>
          <p:nvPr/>
        </p:nvSpPr>
        <p:spPr>
          <a:xfrm>
            <a:off x="-12856" y="0"/>
            <a:ext cx="12191999" cy="6855260"/>
          </a:xfrm>
          <a:prstGeom prst="rect">
            <a:avLst/>
          </a:prstGeom>
          <a:solidFill>
            <a:schemeClr val="dk1">
              <a:alpha val="8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9" name="Imagem 98">
            <a:extLst>
              <a:ext uri="{FF2B5EF4-FFF2-40B4-BE49-F238E27FC236}">
                <a16:creationId xmlns:a16="http://schemas.microsoft.com/office/drawing/2014/main" id="{76D300FB-48BA-2C4C-86DE-E68970B4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199" y="1279208"/>
            <a:ext cx="6507888" cy="36516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0" name="Imagem 99">
            <a:extLst>
              <a:ext uri="{FF2B5EF4-FFF2-40B4-BE49-F238E27FC236}">
                <a16:creationId xmlns:a16="http://schemas.microsoft.com/office/drawing/2014/main" id="{4B0CD91A-C5D8-CB4D-82A2-ED45A5283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56" y="6200180"/>
            <a:ext cx="1111394" cy="623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1" name="Imagem 100">
            <a:extLst>
              <a:ext uri="{FF2B5EF4-FFF2-40B4-BE49-F238E27FC236}">
                <a16:creationId xmlns:a16="http://schemas.microsoft.com/office/drawing/2014/main" id="{24B2A6B4-5C59-C14F-A2C3-DBDCB13A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04" y="6200180"/>
            <a:ext cx="1111394" cy="623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2" name="Imagem 101">
            <a:extLst>
              <a:ext uri="{FF2B5EF4-FFF2-40B4-BE49-F238E27FC236}">
                <a16:creationId xmlns:a16="http://schemas.microsoft.com/office/drawing/2014/main" id="{4A287855-4665-7D49-AFED-189089A3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65" y="6200180"/>
            <a:ext cx="1111394" cy="623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3" name="Imagem 102">
            <a:extLst>
              <a:ext uri="{FF2B5EF4-FFF2-40B4-BE49-F238E27FC236}">
                <a16:creationId xmlns:a16="http://schemas.microsoft.com/office/drawing/2014/main" id="{DF97BCDA-6A42-B04F-8FCD-73180F78F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26" y="6200180"/>
            <a:ext cx="1111394" cy="623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933C9E31-7612-8F46-8C5C-353CF02E3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387" y="6200180"/>
            <a:ext cx="1111394" cy="623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5" name="Imagem 104">
            <a:extLst>
              <a:ext uri="{FF2B5EF4-FFF2-40B4-BE49-F238E27FC236}">
                <a16:creationId xmlns:a16="http://schemas.microsoft.com/office/drawing/2014/main" id="{83E1A03A-510F-094B-9B35-F638DD05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448" y="6200180"/>
            <a:ext cx="1111394" cy="623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Forma em L 21">
            <a:extLst>
              <a:ext uri="{FF2B5EF4-FFF2-40B4-BE49-F238E27FC236}">
                <a16:creationId xmlns:a16="http://schemas.microsoft.com/office/drawing/2014/main" id="{ADBC8BC2-CBA3-604A-BC2F-1EBD6BAD85AB}"/>
              </a:ext>
            </a:extLst>
          </p:cNvPr>
          <p:cNvSpPr/>
          <p:nvPr/>
        </p:nvSpPr>
        <p:spPr>
          <a:xfrm rot="13544746">
            <a:off x="9426435" y="2935484"/>
            <a:ext cx="339098" cy="339098"/>
          </a:xfrm>
          <a:prstGeom prst="corner">
            <a:avLst>
              <a:gd name="adj1" fmla="val 31567"/>
              <a:gd name="adj2" fmla="val 287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Forma em L 106">
            <a:extLst>
              <a:ext uri="{FF2B5EF4-FFF2-40B4-BE49-F238E27FC236}">
                <a16:creationId xmlns:a16="http://schemas.microsoft.com/office/drawing/2014/main" id="{D73F0C8B-FD7A-354E-B2C3-A6D10E067776}"/>
              </a:ext>
            </a:extLst>
          </p:cNvPr>
          <p:cNvSpPr/>
          <p:nvPr/>
        </p:nvSpPr>
        <p:spPr>
          <a:xfrm rot="2700000">
            <a:off x="2364473" y="2935484"/>
            <a:ext cx="339098" cy="339098"/>
          </a:xfrm>
          <a:prstGeom prst="corner">
            <a:avLst>
              <a:gd name="adj1" fmla="val 34111"/>
              <a:gd name="adj2" fmla="val 366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8" name="Imagem 107">
            <a:extLst>
              <a:ext uri="{FF2B5EF4-FFF2-40B4-BE49-F238E27FC236}">
                <a16:creationId xmlns:a16="http://schemas.microsoft.com/office/drawing/2014/main" id="{69062FC9-CFFA-8F45-BD93-ADD39135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08" y="6200180"/>
            <a:ext cx="1111394" cy="623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9" name="Imagem 108">
            <a:extLst>
              <a:ext uri="{FF2B5EF4-FFF2-40B4-BE49-F238E27FC236}">
                <a16:creationId xmlns:a16="http://schemas.microsoft.com/office/drawing/2014/main" id="{E6BFE22F-F662-3240-88FB-C4A198D70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68" y="6200180"/>
            <a:ext cx="1111394" cy="623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A6D04E79-BF61-B144-BEBD-AB621AA98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628" y="6200180"/>
            <a:ext cx="1111394" cy="623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1" name="Imagem 110">
            <a:extLst>
              <a:ext uri="{FF2B5EF4-FFF2-40B4-BE49-F238E27FC236}">
                <a16:creationId xmlns:a16="http://schemas.microsoft.com/office/drawing/2014/main" id="{1EDE06F5-AE99-2046-9AD7-B82635B7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689" y="6200180"/>
            <a:ext cx="1111394" cy="623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94FAB2F4-BAA7-694D-93F3-BFDCADBA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749" y="6200180"/>
            <a:ext cx="1111394" cy="623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213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453A9A19-63D7-F34D-A9C7-0EBCEDD0DC58}"/>
              </a:ext>
            </a:extLst>
          </p:cNvPr>
          <p:cNvSpPr/>
          <p:nvPr/>
        </p:nvSpPr>
        <p:spPr>
          <a:xfrm>
            <a:off x="2199820" y="663008"/>
            <a:ext cx="9916555" cy="61949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F847A7B-A66D-FB4A-9430-D5687A1EF042}"/>
              </a:ext>
            </a:extLst>
          </p:cNvPr>
          <p:cNvSpPr/>
          <p:nvPr/>
        </p:nvSpPr>
        <p:spPr>
          <a:xfrm>
            <a:off x="123568" y="412519"/>
            <a:ext cx="1952684" cy="6346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RECOMENDADOS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7D71E98-5F4F-8644-96C2-2981F6E3FA2D}"/>
              </a:ext>
            </a:extLst>
          </p:cNvPr>
          <p:cNvGrpSpPr/>
          <p:nvPr/>
        </p:nvGrpSpPr>
        <p:grpSpPr>
          <a:xfrm>
            <a:off x="6812206" y="735173"/>
            <a:ext cx="4709533" cy="3109478"/>
            <a:chOff x="3737743" y="722716"/>
            <a:chExt cx="5194533" cy="34297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0A40766-253C-6941-A344-198A5F15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7743" y="722716"/>
              <a:ext cx="5194533" cy="2914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5558B01-254F-E142-9C5D-60CF688D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7743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96AF47E-1B49-AA4F-A46B-80A4E54A2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229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F78AFD3C-D251-064B-8024-393A4DFB1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15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10633A03-A4C8-2446-A4AC-6618855EA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2201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83C75E1C-6E84-6F41-8E52-8845A1A7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687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2C9838A8-FBFD-9A4D-800B-B86E5FB0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5172" y="3654652"/>
              <a:ext cx="887104" cy="497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0887C919-2815-B842-A620-3D686403448A}"/>
                </a:ext>
              </a:extLst>
            </p:cNvPr>
            <p:cNvSpPr/>
            <p:nvPr/>
          </p:nvSpPr>
          <p:spPr>
            <a:xfrm>
              <a:off x="8045172" y="3654652"/>
              <a:ext cx="887104" cy="497764"/>
            </a:xfrm>
            <a:prstGeom prst="rect">
              <a:avLst/>
            </a:prstGeom>
            <a:solidFill>
              <a:schemeClr val="dk1">
                <a:alpha val="67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+ 18</a:t>
              </a: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13B4ADF3-D455-594C-8F5D-6CA13C62F451}"/>
              </a:ext>
            </a:extLst>
          </p:cNvPr>
          <p:cNvGrpSpPr/>
          <p:nvPr/>
        </p:nvGrpSpPr>
        <p:grpSpPr>
          <a:xfrm>
            <a:off x="2397871" y="930209"/>
            <a:ext cx="4083617" cy="1815882"/>
            <a:chOff x="2737958" y="930209"/>
            <a:chExt cx="4083617" cy="181588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08FD33B-3B9B-4444-8DAA-345D09F1D583}"/>
                </a:ext>
              </a:extLst>
            </p:cNvPr>
            <p:cNvSpPr txBox="1"/>
            <p:nvPr/>
          </p:nvSpPr>
          <p:spPr>
            <a:xfrm>
              <a:off x="2737958" y="930209"/>
              <a:ext cx="408361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25000"/>
                    </a:schemeClr>
                  </a:solidFill>
                </a:rPr>
                <a:t>FRANGO FRITO</a:t>
              </a:r>
            </a:p>
            <a:p>
              <a:r>
                <a:rPr lang="pt-BR" sz="2000" dirty="0">
                  <a:solidFill>
                    <a:schemeClr val="accent4"/>
                  </a:solidFill>
                </a:rPr>
                <a:t>****</a:t>
              </a:r>
              <a:r>
                <a:rPr lang="pt-BR" sz="2000" dirty="0"/>
                <a:t>*</a:t>
              </a:r>
              <a:r>
                <a:rPr lang="pt-BR" sz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endParaRPr lang="pt-BR" sz="1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BR" sz="1200" dirty="0"/>
                <a:t>               Por: Chef </a:t>
              </a:r>
              <a:r>
                <a:rPr lang="pt-BR" sz="1200" dirty="0" err="1"/>
                <a:t>Ericson</a:t>
              </a:r>
              <a:endParaRPr lang="pt-BR" sz="1200" dirty="0"/>
            </a:p>
            <a:p>
              <a:endParaRPr lang="pt-BR" sz="1200" dirty="0"/>
            </a:p>
            <a:p>
              <a:r>
                <a:rPr lang="pt-BR" sz="1200" dirty="0"/>
                <a:t>"</a:t>
              </a:r>
              <a:r>
                <a:rPr lang="pt-BR" sz="1200" dirty="0" err="1"/>
                <a:t>Lorem</a:t>
              </a:r>
              <a:r>
                <a:rPr lang="pt-BR" sz="1200" dirty="0"/>
                <a:t> ipsum </a:t>
              </a:r>
              <a:r>
                <a:rPr lang="pt-BR" sz="1200" dirty="0" err="1"/>
                <a:t>dolor</a:t>
              </a:r>
              <a:r>
                <a:rPr lang="pt-BR" sz="1200" dirty="0"/>
                <a:t> </a:t>
              </a:r>
              <a:r>
                <a:rPr lang="pt-BR" sz="1200" dirty="0" err="1"/>
                <a:t>sit</a:t>
              </a:r>
              <a:r>
                <a:rPr lang="pt-BR" sz="1200" dirty="0"/>
                <a:t> </a:t>
              </a:r>
              <a:r>
                <a:rPr lang="pt-BR" sz="1200" dirty="0" err="1"/>
                <a:t>amet</a:t>
              </a:r>
              <a:r>
                <a:rPr lang="pt-BR" sz="1200" dirty="0"/>
                <a:t>, </a:t>
              </a:r>
              <a:r>
                <a:rPr lang="pt-BR" sz="1200" dirty="0" err="1"/>
                <a:t>consectetur</a:t>
              </a:r>
              <a:r>
                <a:rPr lang="pt-BR" sz="1200" dirty="0"/>
                <a:t> </a:t>
              </a:r>
              <a:r>
                <a:rPr lang="pt-BR" sz="1200" dirty="0" err="1"/>
                <a:t>adipiscing</a:t>
              </a:r>
              <a:r>
                <a:rPr lang="pt-BR" sz="1200" dirty="0"/>
                <a:t> </a:t>
              </a:r>
              <a:r>
                <a:rPr lang="pt-BR" sz="1200" dirty="0" err="1"/>
                <a:t>elit</a:t>
              </a:r>
              <a:r>
                <a:rPr lang="pt-BR" sz="1200" dirty="0"/>
                <a:t>, </a:t>
              </a:r>
              <a:r>
                <a:rPr lang="pt-BR" sz="1200" dirty="0" err="1"/>
                <a:t>sed</a:t>
              </a:r>
              <a:r>
                <a:rPr lang="pt-BR" sz="1200" dirty="0"/>
                <a:t> do </a:t>
              </a:r>
              <a:r>
                <a:rPr lang="pt-BR" sz="1200" dirty="0" err="1"/>
                <a:t>eiusmod</a:t>
              </a:r>
              <a:r>
                <a:rPr lang="pt-BR" sz="1200" dirty="0"/>
                <a:t> </a:t>
              </a:r>
              <a:r>
                <a:rPr lang="pt-BR" sz="1200" dirty="0" err="1"/>
                <a:t>tempor</a:t>
              </a:r>
              <a:r>
                <a:rPr lang="pt-BR" sz="1200" dirty="0"/>
                <a:t> </a:t>
              </a:r>
              <a:r>
                <a:rPr lang="pt-BR" sz="1200" dirty="0" err="1"/>
                <a:t>incididunt</a:t>
              </a:r>
              <a:r>
                <a:rPr lang="pt-BR" sz="1200" dirty="0"/>
                <a:t> ut labore et </a:t>
              </a:r>
              <a:r>
                <a:rPr lang="pt-BR" sz="1200" dirty="0" err="1"/>
                <a:t>dolore</a:t>
              </a:r>
              <a:r>
                <a:rPr lang="pt-BR" sz="1200" dirty="0"/>
                <a:t> magna </a:t>
              </a:r>
              <a:r>
                <a:rPr lang="pt-BR" sz="1200" dirty="0" err="1"/>
                <a:t>aliqua</a:t>
              </a:r>
              <a:r>
                <a:rPr lang="pt-BR" sz="1200" dirty="0"/>
                <a:t>, ipsum </a:t>
              </a:r>
              <a:r>
                <a:rPr lang="pt-BR" sz="1200" dirty="0" err="1"/>
                <a:t>dolor</a:t>
              </a:r>
              <a:r>
                <a:rPr lang="pt-BR" sz="1200" dirty="0"/>
                <a:t> </a:t>
              </a:r>
              <a:r>
                <a:rPr lang="pt-BR" sz="1200" dirty="0" err="1"/>
                <a:t>sit</a:t>
              </a:r>
              <a:r>
                <a:rPr lang="pt-BR" sz="1200" dirty="0"/>
                <a:t> </a:t>
              </a:r>
              <a:r>
                <a:rPr lang="pt-BR" sz="1200" dirty="0" err="1"/>
                <a:t>amet</a:t>
              </a:r>
              <a:r>
                <a:rPr lang="pt-BR" sz="1200" dirty="0"/>
                <a:t>, </a:t>
              </a:r>
              <a:r>
                <a:rPr lang="pt-BR" sz="1200" dirty="0" err="1"/>
                <a:t>consectetur</a:t>
              </a:r>
              <a:r>
                <a:rPr lang="pt-BR" sz="1200" dirty="0"/>
                <a:t> </a:t>
              </a:r>
              <a:r>
                <a:rPr lang="pt-BR" sz="1200" dirty="0" err="1"/>
                <a:t>adipiscing</a:t>
              </a:r>
              <a:r>
                <a:rPr lang="pt-BR" sz="1200" dirty="0"/>
                <a:t> </a:t>
              </a:r>
              <a:r>
                <a:rPr lang="pt-BR" sz="1200" dirty="0" err="1"/>
                <a:t>elit</a:t>
              </a:r>
              <a:r>
                <a:rPr lang="pt-BR" sz="1200" dirty="0"/>
                <a:t>”</a:t>
              </a:r>
              <a:endParaRPr lang="pt-BR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28716C-D13C-1C4C-B2AA-D7DC20BFC3B9}"/>
                </a:ext>
              </a:extLst>
            </p:cNvPr>
            <p:cNvSpPr/>
            <p:nvPr/>
          </p:nvSpPr>
          <p:spPr>
            <a:xfrm>
              <a:off x="2772580" y="1614385"/>
              <a:ext cx="494051" cy="49405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53EDC6A7-3A3B-0B4E-B661-42C73AF530AB}"/>
              </a:ext>
            </a:extLst>
          </p:cNvPr>
          <p:cNvGrpSpPr/>
          <p:nvPr/>
        </p:nvGrpSpPr>
        <p:grpSpPr>
          <a:xfrm>
            <a:off x="2432532" y="3049650"/>
            <a:ext cx="4256106" cy="813671"/>
            <a:chOff x="2432532" y="2922241"/>
            <a:chExt cx="4256106" cy="813671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96164D2C-54FE-A149-9D54-250A1D2FA9A4}"/>
                </a:ext>
              </a:extLst>
            </p:cNvPr>
            <p:cNvGrpSpPr/>
            <p:nvPr/>
          </p:nvGrpSpPr>
          <p:grpSpPr>
            <a:xfrm>
              <a:off x="2432532" y="2922241"/>
              <a:ext cx="4256106" cy="813671"/>
              <a:chOff x="2299341" y="3429000"/>
              <a:chExt cx="4512865" cy="862757"/>
            </a:xfrm>
          </p:grpSpPr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F4E9597E-4136-E347-84FC-DFD1C662E058}"/>
                  </a:ext>
                </a:extLst>
              </p:cNvPr>
              <p:cNvSpPr/>
              <p:nvPr/>
            </p:nvSpPr>
            <p:spPr>
              <a:xfrm>
                <a:off x="2299341" y="3429000"/>
                <a:ext cx="4512865" cy="8627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pt-BR" sz="900" b="1" dirty="0">
                  <a:solidFill>
                    <a:schemeClr val="bg2">
                      <a:lumMod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109666A4-3D26-E24D-BA39-A6325B8FFA22}"/>
                  </a:ext>
                </a:extLst>
              </p:cNvPr>
              <p:cNvSpPr/>
              <p:nvPr/>
            </p:nvSpPr>
            <p:spPr>
              <a:xfrm>
                <a:off x="2299341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PREPARO</a:t>
                </a:r>
              </a:p>
            </p:txBody>
          </p:sp>
          <p:pic>
            <p:nvPicPr>
              <p:cNvPr id="50" name="Gráfico 49" descr="Cronômetro">
                <a:extLst>
                  <a:ext uri="{FF2B5EF4-FFF2-40B4-BE49-F238E27FC236}">
                    <a16:creationId xmlns:a16="http://schemas.microsoft.com/office/drawing/2014/main" id="{3D7EFE0F-F3AE-A648-82B2-A914CA596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51606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4" name="Gráfico 53" descr="Coração">
                <a:extLst>
                  <a:ext uri="{FF2B5EF4-FFF2-40B4-BE49-F238E27FC236}">
                    <a16:creationId xmlns:a16="http://schemas.microsoft.com/office/drawing/2014/main" id="{DADF18FA-F828-9E4A-9A9D-F4BB03CFD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57610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6" name="Gráfico 55" descr="Legendas">
                <a:extLst>
                  <a:ext uri="{FF2B5EF4-FFF2-40B4-BE49-F238E27FC236}">
                    <a16:creationId xmlns:a16="http://schemas.microsoft.com/office/drawing/2014/main" id="{AA541F72-7CE0-4B47-A718-210C27196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260612" y="3449502"/>
                <a:ext cx="396327" cy="396327"/>
              </a:xfrm>
              <a:prstGeom prst="rect">
                <a:avLst/>
              </a:prstGeom>
            </p:spPr>
          </p:pic>
          <p:pic>
            <p:nvPicPr>
              <p:cNvPr id="58" name="Gráfico 57" descr="Placa coberta">
                <a:extLst>
                  <a:ext uri="{FF2B5EF4-FFF2-40B4-BE49-F238E27FC236}">
                    <a16:creationId xmlns:a16="http://schemas.microsoft.com/office/drawing/2014/main" id="{8BEBA64E-C3B2-8447-8AEA-22ED644F3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454608" y="3449502"/>
                <a:ext cx="396327" cy="396327"/>
              </a:xfrm>
              <a:prstGeom prst="rect">
                <a:avLst/>
              </a:prstGeom>
            </p:spPr>
          </p:pic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4C15CDF3-443F-E544-B97B-165D962DB508}"/>
                  </a:ext>
                </a:extLst>
              </p:cNvPr>
              <p:cNvSpPr/>
              <p:nvPr/>
            </p:nvSpPr>
            <p:spPr>
              <a:xfrm>
                <a:off x="3202343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RENDIMENTO</a:t>
                </a:r>
              </a:p>
            </p:txBody>
          </p: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AB0946CE-D04F-E64B-BB76-0C168467773C}"/>
                  </a:ext>
                </a:extLst>
              </p:cNvPr>
              <p:cNvSpPr/>
              <p:nvPr/>
            </p:nvSpPr>
            <p:spPr>
              <a:xfrm>
                <a:off x="4105345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FAVORITOS</a:t>
                </a:r>
              </a:p>
            </p:txBody>
          </p:sp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B7E66BCB-FD86-8347-AD85-D0E10A4828E3}"/>
                  </a:ext>
                </a:extLst>
              </p:cNvPr>
              <p:cNvSpPr/>
              <p:nvPr/>
            </p:nvSpPr>
            <p:spPr>
              <a:xfrm>
                <a:off x="5008347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COMENTÁRIO</a:t>
                </a:r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B03ABBD1-BA14-5B48-BC0D-EA6682AA890E}"/>
                  </a:ext>
                </a:extLst>
              </p:cNvPr>
              <p:cNvSpPr/>
              <p:nvPr/>
            </p:nvSpPr>
            <p:spPr>
              <a:xfrm>
                <a:off x="5911349" y="3815206"/>
                <a:ext cx="90085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CALORIAS</a:t>
                </a:r>
              </a:p>
            </p:txBody>
          </p:sp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C2141BA6-FA00-524B-862E-C4EED7EBAE55}"/>
                  </a:ext>
                </a:extLst>
              </p:cNvPr>
              <p:cNvSpPr/>
              <p:nvPr/>
            </p:nvSpPr>
            <p:spPr>
              <a:xfrm>
                <a:off x="2299341" y="4008204"/>
                <a:ext cx="89871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60 min</a:t>
                </a:r>
              </a:p>
            </p:txBody>
          </p:sp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BAC4868E-30D6-C249-B9B5-D0EA5D80091A}"/>
                  </a:ext>
                </a:extLst>
              </p:cNvPr>
              <p:cNvSpPr/>
              <p:nvPr/>
            </p:nvSpPr>
            <p:spPr>
              <a:xfrm>
                <a:off x="3200198" y="4008204"/>
                <a:ext cx="90300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8 pessoas</a:t>
                </a:r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34142634-B8F1-3B4C-BD0F-5D24A5B14E5C}"/>
                  </a:ext>
                </a:extLst>
              </p:cNvPr>
              <p:cNvSpPr/>
              <p:nvPr/>
            </p:nvSpPr>
            <p:spPr>
              <a:xfrm>
                <a:off x="4101055" y="4008204"/>
                <a:ext cx="898712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9.999</a:t>
                </a: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63DD5AD4-3456-2744-96CC-DA2A8A56C768}"/>
                  </a:ext>
                </a:extLst>
              </p:cNvPr>
              <p:cNvSpPr/>
              <p:nvPr/>
            </p:nvSpPr>
            <p:spPr>
              <a:xfrm>
                <a:off x="5006202" y="4008204"/>
                <a:ext cx="892277" cy="283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 b="1" dirty="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9.999</a:t>
                </a:r>
              </a:p>
            </p:txBody>
          </p:sp>
          <p:pic>
            <p:nvPicPr>
              <p:cNvPr id="69" name="Gráfico 68" descr="Coração">
                <a:extLst>
                  <a:ext uri="{FF2B5EF4-FFF2-40B4-BE49-F238E27FC236}">
                    <a16:creationId xmlns:a16="http://schemas.microsoft.com/office/drawing/2014/main" id="{67E0E04A-CE6E-C842-9F48-B7F0E4FBD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6163613" y="3449502"/>
                <a:ext cx="396327" cy="396327"/>
              </a:xfrm>
              <a:prstGeom prst="rect">
                <a:avLst/>
              </a:prstGeom>
            </p:spPr>
          </p:pic>
        </p:grpSp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F11AE5F3-BE20-0749-9A63-AF414B8FE488}"/>
                </a:ext>
              </a:extLst>
            </p:cNvPr>
            <p:cNvSpPr/>
            <p:nvPr/>
          </p:nvSpPr>
          <p:spPr>
            <a:xfrm>
              <a:off x="5845104" y="3468492"/>
              <a:ext cx="841511" cy="267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87 Cal</a:t>
              </a:r>
            </a:p>
          </p:txBody>
        </p:sp>
      </p:grpSp>
      <p:pic>
        <p:nvPicPr>
          <p:cNvPr id="79" name="Gráfico 78" descr="Coração">
            <a:extLst>
              <a:ext uri="{FF2B5EF4-FFF2-40B4-BE49-F238E27FC236}">
                <a16:creationId xmlns:a16="http://schemas.microsoft.com/office/drawing/2014/main" id="{748D125A-836C-234B-99F3-EEBB1170F6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64000" y="882960"/>
            <a:ext cx="432000" cy="432000"/>
          </a:xfrm>
          <a:prstGeom prst="rect">
            <a:avLst/>
          </a:prstGeom>
        </p:spPr>
      </p:pic>
      <p:pic>
        <p:nvPicPr>
          <p:cNvPr id="81" name="Gráfico 80" descr="Garfo e faca">
            <a:extLst>
              <a:ext uri="{FF2B5EF4-FFF2-40B4-BE49-F238E27FC236}">
                <a16:creationId xmlns:a16="http://schemas.microsoft.com/office/drawing/2014/main" id="{780D4346-1BC0-B042-B817-B271D9BF09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3556" y="874631"/>
            <a:ext cx="432000" cy="432000"/>
          </a:xfrm>
          <a:prstGeom prst="rect">
            <a:avLst/>
          </a:prstGeom>
        </p:spPr>
      </p:pic>
      <p:sp>
        <p:nvSpPr>
          <p:cNvPr id="82" name="CaixaDeTexto 81">
            <a:extLst>
              <a:ext uri="{FF2B5EF4-FFF2-40B4-BE49-F238E27FC236}">
                <a16:creationId xmlns:a16="http://schemas.microsoft.com/office/drawing/2014/main" id="{FD6E3AF7-9BFE-024E-A9F8-C29FDB4025C5}"/>
              </a:ext>
            </a:extLst>
          </p:cNvPr>
          <p:cNvSpPr txBox="1"/>
          <p:nvPr/>
        </p:nvSpPr>
        <p:spPr>
          <a:xfrm>
            <a:off x="5553629" y="1283403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Favoritar</a:t>
            </a:r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9185F846-A6D2-6D47-8959-8EE33528F8AE}"/>
              </a:ext>
            </a:extLst>
          </p:cNvPr>
          <p:cNvSpPr txBox="1"/>
          <p:nvPr/>
        </p:nvSpPr>
        <p:spPr>
          <a:xfrm>
            <a:off x="6231769" y="1275074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Já Fiz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CDA4CD1A-9B07-654C-8990-55FE8D6AE62B}"/>
              </a:ext>
            </a:extLst>
          </p:cNvPr>
          <p:cNvSpPr txBox="1"/>
          <p:nvPr/>
        </p:nvSpPr>
        <p:spPr>
          <a:xfrm>
            <a:off x="5819437" y="88917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B050"/>
                </a:solidFill>
              </a:rPr>
              <a:t>+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FE10942-9DAF-4E4B-B59A-65A6D8887E85}"/>
              </a:ext>
            </a:extLst>
          </p:cNvPr>
          <p:cNvSpPr/>
          <p:nvPr/>
        </p:nvSpPr>
        <p:spPr>
          <a:xfrm>
            <a:off x="2435597" y="3897165"/>
            <a:ext cx="1355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Ingredientes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D23E762-9105-4A4B-AC9F-C56D80979A86}"/>
              </a:ext>
            </a:extLst>
          </p:cNvPr>
          <p:cNvGrpSpPr/>
          <p:nvPr/>
        </p:nvGrpSpPr>
        <p:grpSpPr>
          <a:xfrm>
            <a:off x="2429871" y="4381411"/>
            <a:ext cx="5005764" cy="1742528"/>
            <a:chOff x="2721415" y="4407915"/>
            <a:chExt cx="5005764" cy="174252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C4F3DA0-6165-AE47-83A8-1580ED23A71B}"/>
                </a:ext>
              </a:extLst>
            </p:cNvPr>
            <p:cNvSpPr/>
            <p:nvPr/>
          </p:nvSpPr>
          <p:spPr>
            <a:xfrm>
              <a:off x="2857533" y="4407915"/>
              <a:ext cx="4869646" cy="1742528"/>
            </a:xfrm>
            <a:prstGeom prst="rect">
              <a:avLst/>
            </a:prstGeom>
          </p:spPr>
          <p:txBody>
            <a:bodyPr wrap="square" numCol="2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½ xícara de </a:t>
              </a:r>
              <a:r>
                <a:rPr lang="pt-BR" sz="1200" b="0" i="0" dirty="0" err="1">
                  <a:solidFill>
                    <a:srgbClr val="262626"/>
                  </a:solidFill>
                  <a:effectLst/>
                  <a:latin typeface="+mj-lt"/>
                </a:rPr>
                <a:t>missô</a:t>
              </a:r>
              <a:endParaRPr lang="pt-BR" sz="1200" b="0" i="0" dirty="0">
                <a:solidFill>
                  <a:srgbClr val="262626"/>
                </a:solidFill>
                <a:effectLst/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3 colheres de sopa de açúcar</a:t>
              </a:r>
            </a:p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1 colher de sopa de </a:t>
              </a:r>
              <a:r>
                <a:rPr lang="pt-BR" sz="1200" b="0" i="0" dirty="0" err="1">
                  <a:solidFill>
                    <a:srgbClr val="262626"/>
                  </a:solidFill>
                  <a:effectLst/>
                  <a:latin typeface="+mj-lt"/>
                </a:rPr>
                <a:t>sakê</a:t>
              </a:r>
              <a:endParaRPr lang="pt-BR" sz="1200" b="0" i="0" dirty="0">
                <a:solidFill>
                  <a:srgbClr val="262626"/>
                </a:solidFill>
                <a:effectLst/>
                <a:latin typeface="+mj-lt"/>
              </a:endParaRPr>
            </a:p>
            <a:p>
              <a:pPr>
                <a:lnSpc>
                  <a:spcPct val="150000"/>
                </a:lnSpc>
              </a:pPr>
              <a:endParaRPr lang="pt-BR" sz="1200" b="0" i="0" dirty="0">
                <a:solidFill>
                  <a:srgbClr val="262626"/>
                </a:solidFill>
                <a:effectLst/>
                <a:latin typeface="+mj-lt"/>
              </a:endParaRPr>
            </a:p>
            <a:p>
              <a:pPr>
                <a:lnSpc>
                  <a:spcPct val="150000"/>
                </a:lnSpc>
              </a:pPr>
              <a:endParaRPr lang="pt-BR" sz="1200" dirty="0">
                <a:solidFill>
                  <a:srgbClr val="262626"/>
                </a:solidFill>
                <a:latin typeface="+mj-lt"/>
              </a:endParaRPr>
            </a:p>
            <a:p>
              <a:pPr>
                <a:lnSpc>
                  <a:spcPct val="150000"/>
                </a:lnSpc>
              </a:pPr>
              <a:endParaRPr lang="pt-BR" sz="1200" b="0" i="0" dirty="0">
                <a:solidFill>
                  <a:srgbClr val="262626"/>
                </a:solidFill>
                <a:effectLst/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2 colheres de sopa de água</a:t>
              </a:r>
            </a:p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2 berinjelas grandes</a:t>
              </a:r>
            </a:p>
            <a:p>
              <a:pPr>
                <a:lnSpc>
                  <a:spcPct val="150000"/>
                </a:lnSpc>
              </a:pPr>
              <a:r>
                <a:rPr lang="pt-BR" sz="1200" b="0" i="0" dirty="0">
                  <a:solidFill>
                    <a:srgbClr val="262626"/>
                  </a:solidFill>
                  <a:effectLst/>
                  <a:latin typeface="+mj-lt"/>
                </a:rPr>
                <a:t>Cebolinha a gosto</a:t>
              </a:r>
            </a:p>
          </p:txBody>
        </p:sp>
        <p:pic>
          <p:nvPicPr>
            <p:cNvPr id="27" name="Gráfico 26" descr="Médico">
              <a:extLst>
                <a:ext uri="{FF2B5EF4-FFF2-40B4-BE49-F238E27FC236}">
                  <a16:creationId xmlns:a16="http://schemas.microsoft.com/office/drawing/2014/main" id="{9C0D5146-F2AB-C540-89D2-60EF3C45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21415" y="4517065"/>
              <a:ext cx="216531" cy="216531"/>
            </a:xfrm>
            <a:prstGeom prst="rect">
              <a:avLst/>
            </a:prstGeom>
          </p:spPr>
        </p:pic>
        <p:pic>
          <p:nvPicPr>
            <p:cNvPr id="68" name="Gráfico 67" descr="Médico">
              <a:extLst>
                <a:ext uri="{FF2B5EF4-FFF2-40B4-BE49-F238E27FC236}">
                  <a16:creationId xmlns:a16="http://schemas.microsoft.com/office/drawing/2014/main" id="{B96C0534-CF64-B944-90FB-B4A535238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21415" y="5051432"/>
              <a:ext cx="216531" cy="216531"/>
            </a:xfrm>
            <a:prstGeom prst="rect">
              <a:avLst/>
            </a:prstGeom>
          </p:spPr>
        </p:pic>
        <p:pic>
          <p:nvPicPr>
            <p:cNvPr id="70" name="Gráfico 69" descr="Médico">
              <a:extLst>
                <a:ext uri="{FF2B5EF4-FFF2-40B4-BE49-F238E27FC236}">
                  <a16:creationId xmlns:a16="http://schemas.microsoft.com/office/drawing/2014/main" id="{2321860D-9469-F143-AE1E-DA7A1A2AE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721415" y="4784248"/>
              <a:ext cx="216531" cy="216531"/>
            </a:xfrm>
            <a:prstGeom prst="rect">
              <a:avLst/>
            </a:prstGeom>
          </p:spPr>
        </p:pic>
        <p:pic>
          <p:nvPicPr>
            <p:cNvPr id="71" name="Gráfico 70" descr="Médico">
              <a:extLst>
                <a:ext uri="{FF2B5EF4-FFF2-40B4-BE49-F238E27FC236}">
                  <a16:creationId xmlns:a16="http://schemas.microsoft.com/office/drawing/2014/main" id="{D5267A5E-AEE5-6047-B494-5A3053C74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050980" y="4513833"/>
              <a:ext cx="216531" cy="216531"/>
            </a:xfrm>
            <a:prstGeom prst="rect">
              <a:avLst/>
            </a:prstGeom>
          </p:spPr>
        </p:pic>
        <p:pic>
          <p:nvPicPr>
            <p:cNvPr id="72" name="Gráfico 71" descr="Médico">
              <a:extLst>
                <a:ext uri="{FF2B5EF4-FFF2-40B4-BE49-F238E27FC236}">
                  <a16:creationId xmlns:a16="http://schemas.microsoft.com/office/drawing/2014/main" id="{1DB91174-5A41-5648-B7B6-4DB300BF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050980" y="5048200"/>
              <a:ext cx="216531" cy="216531"/>
            </a:xfrm>
            <a:prstGeom prst="rect">
              <a:avLst/>
            </a:prstGeom>
          </p:spPr>
        </p:pic>
        <p:pic>
          <p:nvPicPr>
            <p:cNvPr id="73" name="Gráfico 72" descr="Médico">
              <a:extLst>
                <a:ext uri="{FF2B5EF4-FFF2-40B4-BE49-F238E27FC236}">
                  <a16:creationId xmlns:a16="http://schemas.microsoft.com/office/drawing/2014/main" id="{0222536B-C43E-BA46-9823-195B2DAC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50980" y="4781016"/>
              <a:ext cx="216531" cy="216531"/>
            </a:xfrm>
            <a:prstGeom prst="rect">
              <a:avLst/>
            </a:prstGeom>
          </p:spPr>
        </p:pic>
      </p:grpSp>
      <p:sp>
        <p:nvSpPr>
          <p:cNvPr id="74" name="Retângulo 73">
            <a:extLst>
              <a:ext uri="{FF2B5EF4-FFF2-40B4-BE49-F238E27FC236}">
                <a16:creationId xmlns:a16="http://schemas.microsoft.com/office/drawing/2014/main" id="{C2029128-8BE9-6F4F-869E-366E8ABA1391}"/>
              </a:ext>
            </a:extLst>
          </p:cNvPr>
          <p:cNvSpPr/>
          <p:nvPr/>
        </p:nvSpPr>
        <p:spPr>
          <a:xfrm>
            <a:off x="4881081" y="3989498"/>
            <a:ext cx="1755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Adicionar tudo à sua lista</a:t>
            </a:r>
          </a:p>
        </p:txBody>
      </p:sp>
      <p:pic>
        <p:nvPicPr>
          <p:cNvPr id="80" name="Gráfico 79" descr="Médico">
            <a:extLst>
              <a:ext uri="{FF2B5EF4-FFF2-40B4-BE49-F238E27FC236}">
                <a16:creationId xmlns:a16="http://schemas.microsoft.com/office/drawing/2014/main" id="{C191EFB7-BD43-034F-8753-5C31BE8CAE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60617" y="4019732"/>
            <a:ext cx="216531" cy="216531"/>
          </a:xfrm>
          <a:prstGeom prst="rect">
            <a:avLst/>
          </a:prstGeom>
        </p:spPr>
      </p:pic>
      <p:sp>
        <p:nvSpPr>
          <p:cNvPr id="93" name="Retângulo 92">
            <a:extLst>
              <a:ext uri="{FF2B5EF4-FFF2-40B4-BE49-F238E27FC236}">
                <a16:creationId xmlns:a16="http://schemas.microsoft.com/office/drawing/2014/main" id="{3D361455-06EE-DE45-85AA-65B120E528A4}"/>
              </a:ext>
            </a:extLst>
          </p:cNvPr>
          <p:cNvSpPr/>
          <p:nvPr/>
        </p:nvSpPr>
        <p:spPr>
          <a:xfrm>
            <a:off x="2425402" y="6249285"/>
            <a:ext cx="183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Modo de preparo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4AE74278-000D-F14A-96F0-D23258D364B6}"/>
              </a:ext>
            </a:extLst>
          </p:cNvPr>
          <p:cNvCxnSpPr>
            <a:cxnSpLocks/>
          </p:cNvCxnSpPr>
          <p:nvPr/>
        </p:nvCxnSpPr>
        <p:spPr>
          <a:xfrm>
            <a:off x="2422298" y="6618617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AE18E68F-1C37-AC40-8263-3E72201402B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3610" y="695304"/>
            <a:ext cx="1752600" cy="1473200"/>
          </a:xfrm>
          <a:prstGeom prst="rect">
            <a:avLst/>
          </a:prstGeom>
        </p:spPr>
      </p:pic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44095C5F-223C-2147-B588-DEE05CA79192}"/>
              </a:ext>
            </a:extLst>
          </p:cNvPr>
          <p:cNvCxnSpPr>
            <a:cxnSpLocks/>
          </p:cNvCxnSpPr>
          <p:nvPr/>
        </p:nvCxnSpPr>
        <p:spPr>
          <a:xfrm>
            <a:off x="2432493" y="4266497"/>
            <a:ext cx="90892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09A8321B-A3E8-4C42-B49D-BC7F1B446DD0}"/>
              </a:ext>
            </a:extLst>
          </p:cNvPr>
          <p:cNvGrpSpPr/>
          <p:nvPr/>
        </p:nvGrpSpPr>
        <p:grpSpPr>
          <a:xfrm>
            <a:off x="8933957" y="4305482"/>
            <a:ext cx="2571918" cy="1832653"/>
            <a:chOff x="8847672" y="4565360"/>
            <a:chExt cx="2571918" cy="1832653"/>
          </a:xfrm>
        </p:grpSpPr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FFBC06C0-EF24-3744-AB19-CE73E09AA596}"/>
                </a:ext>
              </a:extLst>
            </p:cNvPr>
            <p:cNvSpPr txBox="1"/>
            <p:nvPr/>
          </p:nvSpPr>
          <p:spPr>
            <a:xfrm>
              <a:off x="10117056" y="4565360"/>
              <a:ext cx="124726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05016-000</a:t>
              </a:r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22E40778-83B5-7243-A998-E743EE1C5043}"/>
                </a:ext>
              </a:extLst>
            </p:cNvPr>
            <p:cNvGrpSpPr/>
            <p:nvPr/>
          </p:nvGrpSpPr>
          <p:grpSpPr>
            <a:xfrm>
              <a:off x="9119085" y="4842366"/>
              <a:ext cx="2300505" cy="1555647"/>
              <a:chOff x="9119085" y="4842366"/>
              <a:chExt cx="2300505" cy="1555647"/>
            </a:xfrm>
          </p:grpSpPr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id="{646D297C-18D6-5841-A6CD-6AB31270D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19085" y="4885418"/>
                <a:ext cx="240308" cy="180000"/>
              </a:xfrm>
              <a:prstGeom prst="rect">
                <a:avLst/>
              </a:prstGeom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p:spPr>
          </p:pic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3CD9251C-52D5-1A42-83DF-C2E46F2CD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19085" y="5209445"/>
                <a:ext cx="221882" cy="180000"/>
              </a:xfrm>
              <a:prstGeom prst="rect">
                <a:avLst/>
              </a:prstGeom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p:spPr>
          </p:pic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73C6F869-0B0A-4341-838D-65E78B662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19085" y="5857499"/>
                <a:ext cx="180000" cy="180000"/>
              </a:xfrm>
              <a:prstGeom prst="rect">
                <a:avLst/>
              </a:prstGeom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p:spPr>
          </p:pic>
          <p:pic>
            <p:nvPicPr>
              <p:cNvPr id="31" name="Imagem 30">
                <a:extLst>
                  <a:ext uri="{FF2B5EF4-FFF2-40B4-BE49-F238E27FC236}">
                    <a16:creationId xmlns:a16="http://schemas.microsoft.com/office/drawing/2014/main" id="{88855B12-B2BD-F140-9FC2-7519BE478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19085" y="6181527"/>
                <a:ext cx="180000" cy="180000"/>
              </a:xfrm>
              <a:prstGeom prst="rect">
                <a:avLst/>
              </a:prstGeom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p:spPr>
          </p:pic>
          <p:pic>
            <p:nvPicPr>
              <p:cNvPr id="87" name="Imagem 86">
                <a:extLst>
                  <a:ext uri="{FF2B5EF4-FFF2-40B4-BE49-F238E27FC236}">
                    <a16:creationId xmlns:a16="http://schemas.microsoft.com/office/drawing/2014/main" id="{7F72FBC4-3032-2D4F-8F41-37659F0ED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19085" y="5533472"/>
                <a:ext cx="221882" cy="180000"/>
              </a:xfrm>
              <a:prstGeom prst="rect">
                <a:avLst/>
              </a:prstGeom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p:spPr>
          </p:pic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2F570A97-EDCA-764E-A31D-4861DBCBE906}"/>
                  </a:ext>
                </a:extLst>
              </p:cNvPr>
              <p:cNvSpPr txBox="1"/>
              <p:nvPr/>
            </p:nvSpPr>
            <p:spPr>
              <a:xfrm>
                <a:off x="9292085" y="4842366"/>
                <a:ext cx="21275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>
                    <a:solidFill>
                      <a:schemeClr val="accent6"/>
                    </a:solidFill>
                  </a:rPr>
                  <a:t>~ R$35,80</a:t>
                </a:r>
                <a:r>
                  <a:rPr lang="pt-BR" sz="1000" dirty="0"/>
                  <a:t> - Carrefour - R. </a:t>
                </a:r>
                <a:r>
                  <a:rPr lang="pt-BR" sz="1000" dirty="0" err="1"/>
                  <a:t>Iperoig</a:t>
                </a:r>
                <a:r>
                  <a:rPr lang="pt-BR" sz="1000" dirty="0"/>
                  <a:t> 888</a:t>
                </a:r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3ACA9BE6-CF9B-944A-A56B-85F289A3C6F1}"/>
                  </a:ext>
                </a:extLst>
              </p:cNvPr>
              <p:cNvSpPr txBox="1"/>
              <p:nvPr/>
            </p:nvSpPr>
            <p:spPr>
              <a:xfrm>
                <a:off x="9292085" y="5169723"/>
                <a:ext cx="21275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>
                    <a:solidFill>
                      <a:schemeClr val="accent6"/>
                    </a:solidFill>
                  </a:rPr>
                  <a:t>~ R$35,80</a:t>
                </a:r>
                <a:r>
                  <a:rPr lang="pt-BR" sz="1000" dirty="0"/>
                  <a:t> - Carrefour - R. </a:t>
                </a:r>
                <a:r>
                  <a:rPr lang="pt-BR" sz="1000" dirty="0" err="1"/>
                  <a:t>Iperoig</a:t>
                </a:r>
                <a:r>
                  <a:rPr lang="pt-BR" sz="1000" dirty="0"/>
                  <a:t> 888</a:t>
                </a:r>
              </a:p>
            </p:txBody>
          </p:sp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FA6F4595-865C-CD4A-8B69-A83750296B48}"/>
                  </a:ext>
                </a:extLst>
              </p:cNvPr>
              <p:cNvSpPr txBox="1"/>
              <p:nvPr/>
            </p:nvSpPr>
            <p:spPr>
              <a:xfrm>
                <a:off x="9292085" y="5497080"/>
                <a:ext cx="21275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>
                    <a:solidFill>
                      <a:schemeClr val="accent6"/>
                    </a:solidFill>
                  </a:rPr>
                  <a:t>~ R$35,80</a:t>
                </a:r>
                <a:r>
                  <a:rPr lang="pt-BR" sz="1000" dirty="0"/>
                  <a:t> - Carrefour - R. </a:t>
                </a:r>
                <a:r>
                  <a:rPr lang="pt-BR" sz="1000" dirty="0" err="1"/>
                  <a:t>Iperoig</a:t>
                </a:r>
                <a:r>
                  <a:rPr lang="pt-BR" sz="1000" dirty="0"/>
                  <a:t> 888</a:t>
                </a:r>
              </a:p>
            </p:txBody>
          </p:sp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7F23E06B-0114-8240-B541-85320EC30236}"/>
                  </a:ext>
                </a:extLst>
              </p:cNvPr>
              <p:cNvSpPr txBox="1"/>
              <p:nvPr/>
            </p:nvSpPr>
            <p:spPr>
              <a:xfrm>
                <a:off x="9292085" y="5824437"/>
                <a:ext cx="21275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>
                    <a:solidFill>
                      <a:schemeClr val="accent6"/>
                    </a:solidFill>
                  </a:rPr>
                  <a:t>~ R$35,80</a:t>
                </a:r>
                <a:r>
                  <a:rPr lang="pt-BR" sz="1000" dirty="0"/>
                  <a:t> - Carrefour - R. </a:t>
                </a:r>
                <a:r>
                  <a:rPr lang="pt-BR" sz="1000" dirty="0" err="1"/>
                  <a:t>Iperoig</a:t>
                </a:r>
                <a:r>
                  <a:rPr lang="pt-BR" sz="1000" dirty="0"/>
                  <a:t> 888</a:t>
                </a:r>
              </a:p>
            </p:txBody>
          </p:sp>
          <p:sp>
            <p:nvSpPr>
              <p:cNvPr id="100" name="CaixaDeTexto 99">
                <a:extLst>
                  <a:ext uri="{FF2B5EF4-FFF2-40B4-BE49-F238E27FC236}">
                    <a16:creationId xmlns:a16="http://schemas.microsoft.com/office/drawing/2014/main" id="{9FE93A18-7383-B241-B97A-1E62A1513A0A}"/>
                  </a:ext>
                </a:extLst>
              </p:cNvPr>
              <p:cNvSpPr txBox="1"/>
              <p:nvPr/>
            </p:nvSpPr>
            <p:spPr>
              <a:xfrm>
                <a:off x="9292085" y="6151792"/>
                <a:ext cx="212750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00" b="1" dirty="0">
                    <a:solidFill>
                      <a:schemeClr val="accent6"/>
                    </a:solidFill>
                  </a:rPr>
                  <a:t>~ R$35,80</a:t>
                </a:r>
                <a:r>
                  <a:rPr lang="pt-BR" sz="1000" dirty="0"/>
                  <a:t> - Carrefour - R. </a:t>
                </a:r>
                <a:r>
                  <a:rPr lang="pt-BR" sz="1000" dirty="0" err="1"/>
                  <a:t>Iperoig</a:t>
                </a:r>
                <a:r>
                  <a:rPr lang="pt-BR" sz="1000" dirty="0"/>
                  <a:t> 888</a:t>
                </a:r>
              </a:p>
            </p:txBody>
          </p:sp>
        </p:grpSp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03615389-0A97-F949-A40B-057A328BD43E}"/>
                </a:ext>
              </a:extLst>
            </p:cNvPr>
            <p:cNvSpPr/>
            <p:nvPr/>
          </p:nvSpPr>
          <p:spPr>
            <a:xfrm>
              <a:off x="8847672" y="4578590"/>
              <a:ext cx="140199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2">
                      <a:lumMod val="25000"/>
                    </a:schemeClr>
                  </a:solidFill>
                  <a:cs typeface="Arial" panose="020B0604020202020204" pitchFamily="34" charset="0"/>
                </a:rPr>
                <a:t>Digite o CEP:</a:t>
              </a:r>
            </a:p>
          </p:txBody>
        </p: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8A40E087-412D-A245-BF67-481B1535638B}"/>
              </a:ext>
            </a:extLst>
          </p:cNvPr>
          <p:cNvGrpSpPr/>
          <p:nvPr/>
        </p:nvGrpSpPr>
        <p:grpSpPr>
          <a:xfrm>
            <a:off x="0" y="-2672"/>
            <a:ext cx="12192000" cy="523220"/>
            <a:chOff x="0" y="-2672"/>
            <a:chExt cx="12192000" cy="523220"/>
          </a:xfrm>
        </p:grpSpPr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D3FA7B47-2063-E34E-BE04-CDD9BA4BAB89}"/>
                </a:ext>
              </a:extLst>
            </p:cNvPr>
            <p:cNvSpPr/>
            <p:nvPr/>
          </p:nvSpPr>
          <p:spPr>
            <a:xfrm>
              <a:off x="0" y="11913"/>
              <a:ext cx="12192000" cy="49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00"/>
            </a:p>
          </p:txBody>
        </p:sp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18C65F0D-F9ED-2643-A945-298399A3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811575" y="138288"/>
              <a:ext cx="304800" cy="241300"/>
            </a:xfrm>
            <a:prstGeom prst="rect">
              <a:avLst/>
            </a:prstGeom>
          </p:spPr>
        </p:pic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3AB06C89-9776-4545-A8F2-6C443449C563}"/>
                </a:ext>
              </a:extLst>
            </p:cNvPr>
            <p:cNvSpPr txBox="1"/>
            <p:nvPr/>
          </p:nvSpPr>
          <p:spPr>
            <a:xfrm>
              <a:off x="609600" y="-2672"/>
              <a:ext cx="1044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LOGO</a:t>
              </a:r>
            </a:p>
          </p:txBody>
        </p:sp>
        <p:sp>
          <p:nvSpPr>
            <p:cNvPr id="106" name="Retângulo 105">
              <a:extLst>
                <a:ext uri="{FF2B5EF4-FFF2-40B4-BE49-F238E27FC236}">
                  <a16:creationId xmlns:a16="http://schemas.microsoft.com/office/drawing/2014/main" id="{289AFCE1-D0A4-204A-B543-F9A03F480D72}"/>
                </a:ext>
              </a:extLst>
            </p:cNvPr>
            <p:cNvSpPr/>
            <p:nvPr/>
          </p:nvSpPr>
          <p:spPr>
            <a:xfrm>
              <a:off x="1662086" y="96620"/>
              <a:ext cx="1044003" cy="32463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>
                  <a:solidFill>
                    <a:schemeClr val="bg2">
                      <a:lumMod val="25000"/>
                    </a:schemeClr>
                  </a:solidFill>
                </a:rPr>
                <a:t>CATEGORIAS   </a:t>
              </a:r>
              <a:r>
                <a:rPr lang="pt-BR" sz="1000" dirty="0" err="1">
                  <a:solidFill>
                    <a:schemeClr val="bg2">
                      <a:lumMod val="25000"/>
                    </a:schemeClr>
                  </a:solidFill>
                </a:rPr>
                <a:t>v</a:t>
              </a:r>
              <a:endParaRPr lang="pt-BR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CF2215C1-B812-364C-9AB8-6CFC458525E7}"/>
                </a:ext>
              </a:extLst>
            </p:cNvPr>
            <p:cNvSpPr/>
            <p:nvPr/>
          </p:nvSpPr>
          <p:spPr>
            <a:xfrm>
              <a:off x="7302139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FCD11C71-905C-0C4D-A361-75DC4B9B84B2}"/>
                </a:ext>
              </a:extLst>
            </p:cNvPr>
            <p:cNvSpPr/>
            <p:nvPr/>
          </p:nvSpPr>
          <p:spPr>
            <a:xfrm>
              <a:off x="2758399" y="96620"/>
              <a:ext cx="5588768" cy="324636"/>
            </a:xfrm>
            <a:prstGeom prst="rect">
              <a:avLst/>
            </a:prstGeom>
            <a:solidFill>
              <a:srgbClr val="FDFDF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50" i="1" dirty="0">
                  <a:solidFill>
                    <a:schemeClr val="bg2">
                      <a:lumMod val="75000"/>
                    </a:schemeClr>
                  </a:solidFill>
                </a:rPr>
                <a:t>        PESQUISAR</a:t>
              </a:r>
            </a:p>
          </p:txBody>
        </p:sp>
        <p:pic>
          <p:nvPicPr>
            <p:cNvPr id="109" name="Gráfico 108" descr="Lupa">
              <a:extLst>
                <a:ext uri="{FF2B5EF4-FFF2-40B4-BE49-F238E27FC236}">
                  <a16:creationId xmlns:a16="http://schemas.microsoft.com/office/drawing/2014/main" id="{E14624D7-B751-8642-97C7-6437863E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812897" y="149215"/>
              <a:ext cx="219446" cy="219446"/>
            </a:xfrm>
            <a:prstGeom prst="rect">
              <a:avLst/>
            </a:prstGeom>
          </p:spPr>
        </p:pic>
        <p:pic>
          <p:nvPicPr>
            <p:cNvPr id="110" name="Gráfico 109" descr="Carrinho de compras">
              <a:extLst>
                <a:ext uri="{FF2B5EF4-FFF2-40B4-BE49-F238E27FC236}">
                  <a16:creationId xmlns:a16="http://schemas.microsoft.com/office/drawing/2014/main" id="{891DBE13-A979-884E-8309-496934F6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417382" y="78938"/>
              <a:ext cx="360000" cy="360000"/>
            </a:xfrm>
            <a:prstGeom prst="rect">
              <a:avLst/>
            </a:prstGeom>
          </p:spPr>
        </p:pic>
        <p:pic>
          <p:nvPicPr>
            <p:cNvPr id="112" name="Gráfico 111" descr="Campainha">
              <a:extLst>
                <a:ext uri="{FF2B5EF4-FFF2-40B4-BE49-F238E27FC236}">
                  <a16:creationId xmlns:a16="http://schemas.microsoft.com/office/drawing/2014/main" id="{46106832-CF08-FA40-AF04-4EF567A78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527166" y="78938"/>
              <a:ext cx="360000" cy="360000"/>
            </a:xfrm>
            <a:prstGeom prst="rect">
              <a:avLst/>
            </a:prstGeom>
          </p:spPr>
        </p:pic>
        <p:pic>
          <p:nvPicPr>
            <p:cNvPr id="113" name="Gráfico 112" descr="Coração">
              <a:extLst>
                <a:ext uri="{FF2B5EF4-FFF2-40B4-BE49-F238E27FC236}">
                  <a16:creationId xmlns:a16="http://schemas.microsoft.com/office/drawing/2014/main" id="{ABC41F34-1252-364F-AFCD-D4948562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9157238" y="78938"/>
              <a:ext cx="360000" cy="360000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90350C97-7502-564D-8812-CCD0E49FB5A5}"/>
                </a:ext>
              </a:extLst>
            </p:cNvPr>
            <p:cNvSpPr/>
            <p:nvPr/>
          </p:nvSpPr>
          <p:spPr>
            <a:xfrm>
              <a:off x="7309477" y="127055"/>
              <a:ext cx="1018904" cy="26376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solidFill>
                    <a:schemeClr val="bg2">
                      <a:lumMod val="25000"/>
                    </a:schemeClr>
                  </a:solidFill>
                </a:rPr>
                <a:t>INGREDIENTES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84A4F57-B418-1D49-BFB2-1211B909A66A}"/>
                </a:ext>
              </a:extLst>
            </p:cNvPr>
            <p:cNvSpPr/>
            <p:nvPr/>
          </p:nvSpPr>
          <p:spPr>
            <a:xfrm>
              <a:off x="11047454" y="-787"/>
              <a:ext cx="494051" cy="49405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4D3BDF79-3A09-B845-AB7E-F8A9561F86E0}"/>
              </a:ext>
            </a:extLst>
          </p:cNvPr>
          <p:cNvGrpSpPr/>
          <p:nvPr/>
        </p:nvGrpSpPr>
        <p:grpSpPr>
          <a:xfrm>
            <a:off x="8733933" y="463292"/>
            <a:ext cx="3334499" cy="659838"/>
            <a:chOff x="8733934" y="370983"/>
            <a:chExt cx="3334499" cy="659838"/>
          </a:xfrm>
        </p:grpSpPr>
        <p:sp>
          <p:nvSpPr>
            <p:cNvPr id="117" name="Retângulo Arredondado 116">
              <a:extLst>
                <a:ext uri="{FF2B5EF4-FFF2-40B4-BE49-F238E27FC236}">
                  <a16:creationId xmlns:a16="http://schemas.microsoft.com/office/drawing/2014/main" id="{6F0F82E9-CC58-F94D-83F0-31B7ED170337}"/>
                </a:ext>
              </a:extLst>
            </p:cNvPr>
            <p:cNvSpPr/>
            <p:nvPr/>
          </p:nvSpPr>
          <p:spPr>
            <a:xfrm>
              <a:off x="8733935" y="376513"/>
              <a:ext cx="3334498" cy="654308"/>
            </a:xfrm>
            <a:prstGeom prst="roundRect">
              <a:avLst/>
            </a:prstGeom>
            <a:solidFill>
              <a:srgbClr val="92D050">
                <a:alpha val="90000"/>
              </a:srgb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200" b="1" dirty="0">
                  <a:solidFill>
                    <a:schemeClr val="bg2">
                      <a:lumMod val="25000"/>
                    </a:schemeClr>
                  </a:solidFill>
                </a:rPr>
                <a:t>                  Adicionados a sua lista</a:t>
              </a:r>
            </a:p>
          </p:txBody>
        </p:sp>
        <p:sp>
          <p:nvSpPr>
            <p:cNvPr id="118" name="Retângulo Arredondado 117">
              <a:extLst>
                <a:ext uri="{FF2B5EF4-FFF2-40B4-BE49-F238E27FC236}">
                  <a16:creationId xmlns:a16="http://schemas.microsoft.com/office/drawing/2014/main" id="{356EF995-8860-264D-B7C9-C11288D6DD84}"/>
                </a:ext>
              </a:extLst>
            </p:cNvPr>
            <p:cNvSpPr/>
            <p:nvPr/>
          </p:nvSpPr>
          <p:spPr>
            <a:xfrm>
              <a:off x="8733934" y="370983"/>
              <a:ext cx="651143" cy="6511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19" name="Gráfico 118" descr="Mesa posta ">
              <a:extLst>
                <a:ext uri="{FF2B5EF4-FFF2-40B4-BE49-F238E27FC236}">
                  <a16:creationId xmlns:a16="http://schemas.microsoft.com/office/drawing/2014/main" id="{B5449EB3-4BEA-074F-B9B4-1654989BD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8753193" y="416464"/>
              <a:ext cx="600678" cy="600678"/>
            </a:xfrm>
            <a:prstGeom prst="rect">
              <a:avLst/>
            </a:prstGeom>
          </p:spPr>
        </p:pic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A286F9AD-6EEC-1141-9538-947CA93EF62B}"/>
              </a:ext>
            </a:extLst>
          </p:cNvPr>
          <p:cNvSpPr/>
          <p:nvPr/>
        </p:nvSpPr>
        <p:spPr>
          <a:xfrm>
            <a:off x="10643624" y="5738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0A0750C-FBF2-FC4B-974E-46CE6F51533A}"/>
              </a:ext>
            </a:extLst>
          </p:cNvPr>
          <p:cNvSpPr/>
          <p:nvPr/>
        </p:nvSpPr>
        <p:spPr>
          <a:xfrm>
            <a:off x="9356589" y="66534"/>
            <a:ext cx="154412" cy="15441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/>
              <a:t>1</a:t>
            </a:r>
          </a:p>
        </p:txBody>
      </p:sp>
      <p:pic>
        <p:nvPicPr>
          <p:cNvPr id="122" name="Gráfico 121" descr="Carrinho de compras">
            <a:extLst>
              <a:ext uri="{FF2B5EF4-FFF2-40B4-BE49-F238E27FC236}">
                <a16:creationId xmlns:a16="http://schemas.microsoft.com/office/drawing/2014/main" id="{99A28459-D797-0C4F-92D9-885AC8B48C9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053304" y="878795"/>
            <a:ext cx="432000" cy="432000"/>
          </a:xfrm>
          <a:prstGeom prst="rect">
            <a:avLst/>
          </a:prstGeom>
        </p:spPr>
      </p:pic>
      <p:sp>
        <p:nvSpPr>
          <p:cNvPr id="123" name="Retângulo 122">
            <a:extLst>
              <a:ext uri="{FF2B5EF4-FFF2-40B4-BE49-F238E27FC236}">
                <a16:creationId xmlns:a16="http://schemas.microsoft.com/office/drawing/2014/main" id="{75DA1E0A-2F81-F04D-8095-1FF638D271FE}"/>
              </a:ext>
            </a:extLst>
          </p:cNvPr>
          <p:cNvSpPr/>
          <p:nvPr/>
        </p:nvSpPr>
        <p:spPr>
          <a:xfrm>
            <a:off x="5058349" y="1283403"/>
            <a:ext cx="4459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Shop</a:t>
            </a:r>
          </a:p>
        </p:txBody>
      </p:sp>
      <p:pic>
        <p:nvPicPr>
          <p:cNvPr id="124" name="Gráfico 123" descr="Impressora">
            <a:extLst>
              <a:ext uri="{FF2B5EF4-FFF2-40B4-BE49-F238E27FC236}">
                <a16:creationId xmlns:a16="http://schemas.microsoft.com/office/drawing/2014/main" id="{F1501B42-0935-7E45-95D9-1FEAFFF919F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15413" y="6401380"/>
            <a:ext cx="360000" cy="360000"/>
          </a:xfrm>
          <a:prstGeom prst="rect">
            <a:avLst/>
          </a:prstGeom>
        </p:spPr>
      </p:pic>
      <p:pic>
        <p:nvPicPr>
          <p:cNvPr id="125" name="Gráfico 124" descr="Compartilhar">
            <a:extLst>
              <a:ext uri="{FF2B5EF4-FFF2-40B4-BE49-F238E27FC236}">
                <a16:creationId xmlns:a16="http://schemas.microsoft.com/office/drawing/2014/main" id="{74239F78-C1C1-9843-B658-BB402813018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642055" y="6401380"/>
            <a:ext cx="360000" cy="360000"/>
          </a:xfrm>
          <a:prstGeom prst="rect">
            <a:avLst/>
          </a:prstGeom>
        </p:spPr>
      </p:pic>
      <p:pic>
        <p:nvPicPr>
          <p:cNvPr id="126" name="Gráfico 125" descr="Link">
            <a:extLst>
              <a:ext uri="{FF2B5EF4-FFF2-40B4-BE49-F238E27FC236}">
                <a16:creationId xmlns:a16="http://schemas.microsoft.com/office/drawing/2014/main" id="{EE4ADCF7-8CD7-084C-8B3E-7BF322E7FF7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90960" y="6401380"/>
            <a:ext cx="360000" cy="360000"/>
          </a:xfrm>
          <a:prstGeom prst="rect">
            <a:avLst/>
          </a:prstGeom>
        </p:spPr>
      </p:pic>
      <p:pic>
        <p:nvPicPr>
          <p:cNvPr id="127" name="Gráfico 126" descr="Envelope">
            <a:extLst>
              <a:ext uri="{FF2B5EF4-FFF2-40B4-BE49-F238E27FC236}">
                <a16:creationId xmlns:a16="http://schemas.microsoft.com/office/drawing/2014/main" id="{06EE9958-BCD1-C749-807C-ED8821CA28B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66507" y="6401380"/>
            <a:ext cx="360000" cy="360000"/>
          </a:xfrm>
          <a:prstGeom prst="rect">
            <a:avLst/>
          </a:prstGeom>
        </p:spPr>
      </p:pic>
      <p:pic>
        <p:nvPicPr>
          <p:cNvPr id="95" name="Gráfico 94" descr="Calendário diário">
            <a:extLst>
              <a:ext uri="{FF2B5EF4-FFF2-40B4-BE49-F238E27FC236}">
                <a16:creationId xmlns:a16="http://schemas.microsoft.com/office/drawing/2014/main" id="{A8654CE6-1BF6-844A-AEEF-2381E122CAA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791928" y="7652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27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4080</TotalTime>
  <Words>2657</Words>
  <Application>Microsoft Macintosh PowerPoint</Application>
  <PresentationFormat>Widescreen</PresentationFormat>
  <Paragraphs>909</Paragraphs>
  <Slides>19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Tema do Office</vt:lpstr>
      <vt:lpstr>Food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</dc:title>
  <dc:creator>ERICSON MATTOSO MARQUES</dc:creator>
  <cp:lastModifiedBy>ERICSON MATTOSO MARQUES</cp:lastModifiedBy>
  <cp:revision>67</cp:revision>
  <dcterms:created xsi:type="dcterms:W3CDTF">2019-07-24T14:55:15Z</dcterms:created>
  <dcterms:modified xsi:type="dcterms:W3CDTF">2019-07-29T15:13:24Z</dcterms:modified>
</cp:coreProperties>
</file>